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  <p:sldMasterId id="2147483716" r:id="rId2"/>
  </p:sldMasterIdLst>
  <p:notesMasterIdLst>
    <p:notesMasterId r:id="rId54"/>
  </p:notesMasterIdLst>
  <p:handoutMasterIdLst>
    <p:handoutMasterId r:id="rId55"/>
  </p:handoutMasterIdLst>
  <p:sldIdLst>
    <p:sldId id="388" r:id="rId3"/>
    <p:sldId id="620" r:id="rId4"/>
    <p:sldId id="621" r:id="rId5"/>
    <p:sldId id="340" r:id="rId6"/>
    <p:sldId id="519" r:id="rId7"/>
    <p:sldId id="624" r:id="rId8"/>
    <p:sldId id="625" r:id="rId9"/>
    <p:sldId id="626" r:id="rId10"/>
    <p:sldId id="627" r:id="rId11"/>
    <p:sldId id="628" r:id="rId12"/>
    <p:sldId id="558" r:id="rId13"/>
    <p:sldId id="571" r:id="rId14"/>
    <p:sldId id="572" r:id="rId15"/>
    <p:sldId id="543" r:id="rId16"/>
    <p:sldId id="574" r:id="rId17"/>
    <p:sldId id="584" r:id="rId18"/>
    <p:sldId id="585" r:id="rId19"/>
    <p:sldId id="596" r:id="rId20"/>
    <p:sldId id="598" r:id="rId21"/>
    <p:sldId id="622" r:id="rId22"/>
    <p:sldId id="597" r:id="rId23"/>
    <p:sldId id="608" r:id="rId24"/>
    <p:sldId id="609" r:id="rId25"/>
    <p:sldId id="610" r:id="rId26"/>
    <p:sldId id="599" r:id="rId27"/>
    <p:sldId id="600" r:id="rId28"/>
    <p:sldId id="611" r:id="rId29"/>
    <p:sldId id="612" r:id="rId30"/>
    <p:sldId id="614" r:id="rId31"/>
    <p:sldId id="616" r:id="rId32"/>
    <p:sldId id="617" r:id="rId33"/>
    <p:sldId id="619" r:id="rId34"/>
    <p:sldId id="601" r:id="rId35"/>
    <p:sldId id="587" r:id="rId36"/>
    <p:sldId id="604" r:id="rId37"/>
    <p:sldId id="538" r:id="rId38"/>
    <p:sldId id="605" r:id="rId39"/>
    <p:sldId id="560" r:id="rId40"/>
    <p:sldId id="606" r:id="rId41"/>
    <p:sldId id="607" r:id="rId42"/>
    <p:sldId id="602" r:id="rId43"/>
    <p:sldId id="603" r:id="rId44"/>
    <p:sldId id="579" r:id="rId45"/>
    <p:sldId id="580" r:id="rId46"/>
    <p:sldId id="593" r:id="rId47"/>
    <p:sldId id="566" r:id="rId48"/>
    <p:sldId id="591" r:id="rId49"/>
    <p:sldId id="590" r:id="rId50"/>
    <p:sldId id="623" r:id="rId51"/>
    <p:sldId id="546" r:id="rId52"/>
    <p:sldId id="569" r:id="rId53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B0E"/>
    <a:srgbClr val="EE1C25"/>
    <a:srgbClr val="DB7B7B"/>
    <a:srgbClr val="CF8795"/>
    <a:srgbClr val="000000"/>
    <a:srgbClr val="01AEF0"/>
    <a:srgbClr val="89CACD"/>
    <a:srgbClr val="EB6B89"/>
    <a:srgbClr val="164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9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328"/>
    </p:cViewPr>
  </p:sorterViewPr>
  <p:notesViewPr>
    <p:cSldViewPr snapToGrid="0">
      <p:cViewPr varScale="1">
        <p:scale>
          <a:sx n="67" d="100"/>
          <a:sy n="67" d="100"/>
        </p:scale>
        <p:origin x="27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276EC-8ADE-4079-AA4E-EC009CEBA2C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98141114-4B6B-45FE-8764-22A7B74F93E1}">
      <dgm:prSet phldrT="[Text]"/>
      <dgm:spPr/>
      <dgm:t>
        <a:bodyPr/>
        <a:lstStyle/>
        <a:p>
          <a:r>
            <a:rPr lang="cs-CZ" dirty="0" smtClean="0"/>
            <a:t>DOBRÝ KNIHOVNÍ FOND</a:t>
          </a:r>
          <a:endParaRPr lang="cs-CZ" dirty="0"/>
        </a:p>
      </dgm:t>
    </dgm:pt>
    <dgm:pt modelId="{E97CA8C5-08C2-48A7-BEBF-7628B2F4D8C1}" type="parTrans" cxnId="{8C3C776E-C5A3-4E81-81A2-8F74CF73DAE8}">
      <dgm:prSet/>
      <dgm:spPr/>
      <dgm:t>
        <a:bodyPr/>
        <a:lstStyle/>
        <a:p>
          <a:endParaRPr lang="cs-CZ"/>
        </a:p>
      </dgm:t>
    </dgm:pt>
    <dgm:pt modelId="{219EF13E-745D-4B0C-9F2B-F3F81735283A}" type="sibTrans" cxnId="{8C3C776E-C5A3-4E81-81A2-8F74CF73DAE8}">
      <dgm:prSet/>
      <dgm:spPr/>
      <dgm:t>
        <a:bodyPr/>
        <a:lstStyle/>
        <a:p>
          <a:endParaRPr lang="cs-CZ"/>
        </a:p>
      </dgm:t>
    </dgm:pt>
    <dgm:pt modelId="{F6437DA2-1256-404D-B5C2-9B6193C0A081}">
      <dgm:prSet phldrT="[Text]"/>
      <dgm:spPr/>
      <dgm:t>
        <a:bodyPr/>
        <a:lstStyle/>
        <a:p>
          <a:r>
            <a:rPr lang="cs-CZ" dirty="0" smtClean="0"/>
            <a:t>VHODNÁ PROVOZNÍ DOBA</a:t>
          </a:r>
          <a:endParaRPr lang="cs-CZ" dirty="0"/>
        </a:p>
      </dgm:t>
    </dgm:pt>
    <dgm:pt modelId="{452FE2FE-FBD0-4B5F-8D03-54F0ACA3B3A6}" type="parTrans" cxnId="{F2294E03-26F2-4321-A6A4-852E02089355}">
      <dgm:prSet/>
      <dgm:spPr/>
      <dgm:t>
        <a:bodyPr/>
        <a:lstStyle/>
        <a:p>
          <a:endParaRPr lang="cs-CZ"/>
        </a:p>
      </dgm:t>
    </dgm:pt>
    <dgm:pt modelId="{49BA28CF-2F96-4B71-B9B5-FA35BBD248AE}" type="sibTrans" cxnId="{F2294E03-26F2-4321-A6A4-852E02089355}">
      <dgm:prSet/>
      <dgm:spPr/>
      <dgm:t>
        <a:bodyPr/>
        <a:lstStyle/>
        <a:p>
          <a:endParaRPr lang="cs-CZ"/>
        </a:p>
      </dgm:t>
    </dgm:pt>
    <dgm:pt modelId="{B7BAB487-A1AB-4934-B307-3B59E267DE7C}">
      <dgm:prSet phldrT="[Text]"/>
      <dgm:spPr/>
      <dgm:t>
        <a:bodyPr/>
        <a:lstStyle/>
        <a:p>
          <a:r>
            <a:rPr lang="cs-CZ" dirty="0" smtClean="0"/>
            <a:t>ZÁKLADNÍ KNIHOVNÍ SLUŽBY ZDARMA</a:t>
          </a:r>
          <a:endParaRPr lang="cs-CZ" dirty="0"/>
        </a:p>
      </dgm:t>
    </dgm:pt>
    <dgm:pt modelId="{2A72991E-80BE-4697-9CDD-F7C8A9DA2BA4}" type="parTrans" cxnId="{719A051E-207A-4E6F-ADB0-BF2D7DFE9D49}">
      <dgm:prSet/>
      <dgm:spPr/>
      <dgm:t>
        <a:bodyPr/>
        <a:lstStyle/>
        <a:p>
          <a:endParaRPr lang="cs-CZ"/>
        </a:p>
      </dgm:t>
    </dgm:pt>
    <dgm:pt modelId="{7663CB7F-40D3-455E-9BC8-C8735F5841E5}" type="sibTrans" cxnId="{719A051E-207A-4E6F-ADB0-BF2D7DFE9D49}">
      <dgm:prSet/>
      <dgm:spPr/>
      <dgm:t>
        <a:bodyPr/>
        <a:lstStyle/>
        <a:p>
          <a:endParaRPr lang="cs-CZ"/>
        </a:p>
      </dgm:t>
    </dgm:pt>
    <dgm:pt modelId="{A2F7611C-582F-4ABB-9F64-F1DC938F4E55}">
      <dgm:prSet phldrT="[Text]"/>
      <dgm:spPr/>
      <dgm:t>
        <a:bodyPr/>
        <a:lstStyle/>
        <a:p>
          <a:r>
            <a:rPr lang="cs-CZ" dirty="0" smtClean="0"/>
            <a:t>POMOC KNIHOVNÍKŮ – REFERENČNÍ SLUŽBY</a:t>
          </a:r>
          <a:endParaRPr lang="cs-CZ" dirty="0"/>
        </a:p>
      </dgm:t>
    </dgm:pt>
    <dgm:pt modelId="{84277D8C-FFC5-4A3B-80EA-964328ADCE37}" type="parTrans" cxnId="{0F057ED7-2F5F-4048-BEFE-7DEFB8C8B78B}">
      <dgm:prSet/>
      <dgm:spPr/>
      <dgm:t>
        <a:bodyPr/>
        <a:lstStyle/>
        <a:p>
          <a:endParaRPr lang="cs-CZ"/>
        </a:p>
      </dgm:t>
    </dgm:pt>
    <dgm:pt modelId="{681573E5-C46E-4484-83F4-868DE789416F}" type="sibTrans" cxnId="{0F057ED7-2F5F-4048-BEFE-7DEFB8C8B78B}">
      <dgm:prSet/>
      <dgm:spPr/>
      <dgm:t>
        <a:bodyPr/>
        <a:lstStyle/>
        <a:p>
          <a:endParaRPr lang="cs-CZ"/>
        </a:p>
      </dgm:t>
    </dgm:pt>
    <dgm:pt modelId="{C2740852-BBD6-4D39-9C69-D0DB5B074459}" type="pres">
      <dgm:prSet presAssocID="{5CF276EC-8ADE-4079-AA4E-EC009CEBA2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68691A5-2F29-43A3-8C41-8DB83CF8792D}" type="pres">
      <dgm:prSet presAssocID="{98141114-4B6B-45FE-8764-22A7B74F93E1}" presName="parentLin" presStyleCnt="0"/>
      <dgm:spPr/>
    </dgm:pt>
    <dgm:pt modelId="{741C83E9-509A-4E62-9ADC-E396DFDDFDD8}" type="pres">
      <dgm:prSet presAssocID="{98141114-4B6B-45FE-8764-22A7B74F93E1}" presName="parentLeftMargin" presStyleLbl="node1" presStyleIdx="0" presStyleCnt="4"/>
      <dgm:spPr/>
      <dgm:t>
        <a:bodyPr/>
        <a:lstStyle/>
        <a:p>
          <a:endParaRPr lang="cs-CZ"/>
        </a:p>
      </dgm:t>
    </dgm:pt>
    <dgm:pt modelId="{6A79ABC3-C70F-41CA-AC66-68E29E34F4FE}" type="pres">
      <dgm:prSet presAssocID="{98141114-4B6B-45FE-8764-22A7B74F93E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774CB19-D6E9-4486-9EF2-F48ED4097242}" type="pres">
      <dgm:prSet presAssocID="{98141114-4B6B-45FE-8764-22A7B74F93E1}" presName="negativeSpace" presStyleCnt="0"/>
      <dgm:spPr/>
    </dgm:pt>
    <dgm:pt modelId="{B7F42F12-3115-41B5-9902-79461F5C3819}" type="pres">
      <dgm:prSet presAssocID="{98141114-4B6B-45FE-8764-22A7B74F93E1}" presName="childText" presStyleLbl="conFgAcc1" presStyleIdx="0" presStyleCnt="4">
        <dgm:presLayoutVars>
          <dgm:bulletEnabled val="1"/>
        </dgm:presLayoutVars>
      </dgm:prSet>
      <dgm:spPr/>
    </dgm:pt>
    <dgm:pt modelId="{EDC6FF91-6DC9-43FB-A1DF-5494D4EB61BB}" type="pres">
      <dgm:prSet presAssocID="{219EF13E-745D-4B0C-9F2B-F3F81735283A}" presName="spaceBetweenRectangles" presStyleCnt="0"/>
      <dgm:spPr/>
    </dgm:pt>
    <dgm:pt modelId="{53417AB0-D036-472A-A847-067B9BE0D759}" type="pres">
      <dgm:prSet presAssocID="{F6437DA2-1256-404D-B5C2-9B6193C0A081}" presName="parentLin" presStyleCnt="0"/>
      <dgm:spPr/>
    </dgm:pt>
    <dgm:pt modelId="{1D928411-C8F3-4AEB-AA19-65743AEB0CAC}" type="pres">
      <dgm:prSet presAssocID="{F6437DA2-1256-404D-B5C2-9B6193C0A081}" presName="parentLeftMargin" presStyleLbl="node1" presStyleIdx="0" presStyleCnt="4"/>
      <dgm:spPr/>
      <dgm:t>
        <a:bodyPr/>
        <a:lstStyle/>
        <a:p>
          <a:endParaRPr lang="cs-CZ"/>
        </a:p>
      </dgm:t>
    </dgm:pt>
    <dgm:pt modelId="{B0E30BB2-A95D-44DC-AD09-F6A30BBEAD42}" type="pres">
      <dgm:prSet presAssocID="{F6437DA2-1256-404D-B5C2-9B6193C0A08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CEDCC5-5836-404B-AAE1-982D51B1E711}" type="pres">
      <dgm:prSet presAssocID="{F6437DA2-1256-404D-B5C2-9B6193C0A081}" presName="negativeSpace" presStyleCnt="0"/>
      <dgm:spPr/>
    </dgm:pt>
    <dgm:pt modelId="{CD17E4DF-F25E-4179-AA9E-7CD33C9F8882}" type="pres">
      <dgm:prSet presAssocID="{F6437DA2-1256-404D-B5C2-9B6193C0A081}" presName="childText" presStyleLbl="conFgAcc1" presStyleIdx="1" presStyleCnt="4">
        <dgm:presLayoutVars>
          <dgm:bulletEnabled val="1"/>
        </dgm:presLayoutVars>
      </dgm:prSet>
      <dgm:spPr/>
    </dgm:pt>
    <dgm:pt modelId="{F6BE6DFB-739E-4F65-8484-F541EDB895E5}" type="pres">
      <dgm:prSet presAssocID="{49BA28CF-2F96-4B71-B9B5-FA35BBD248AE}" presName="spaceBetweenRectangles" presStyleCnt="0"/>
      <dgm:spPr/>
    </dgm:pt>
    <dgm:pt modelId="{66BA0641-C22C-43A0-A2D6-A22A3B2E36A9}" type="pres">
      <dgm:prSet presAssocID="{B7BAB487-A1AB-4934-B307-3B59E267DE7C}" presName="parentLin" presStyleCnt="0"/>
      <dgm:spPr/>
    </dgm:pt>
    <dgm:pt modelId="{27E17F23-BCCA-47C9-B828-7047E0945273}" type="pres">
      <dgm:prSet presAssocID="{B7BAB487-A1AB-4934-B307-3B59E267DE7C}" presName="parentLeftMargin" presStyleLbl="node1" presStyleIdx="1" presStyleCnt="4"/>
      <dgm:spPr/>
      <dgm:t>
        <a:bodyPr/>
        <a:lstStyle/>
        <a:p>
          <a:endParaRPr lang="cs-CZ"/>
        </a:p>
      </dgm:t>
    </dgm:pt>
    <dgm:pt modelId="{C6D1D7EA-187D-4EAE-8FBB-9E41BDB0987F}" type="pres">
      <dgm:prSet presAssocID="{B7BAB487-A1AB-4934-B307-3B59E267DE7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3D4DCB-3F2D-4C48-9160-A9DD73741BA9}" type="pres">
      <dgm:prSet presAssocID="{B7BAB487-A1AB-4934-B307-3B59E267DE7C}" presName="negativeSpace" presStyleCnt="0"/>
      <dgm:spPr/>
    </dgm:pt>
    <dgm:pt modelId="{4E03927C-4E52-4137-A1EE-9E6FF8F7E39E}" type="pres">
      <dgm:prSet presAssocID="{B7BAB487-A1AB-4934-B307-3B59E267DE7C}" presName="childText" presStyleLbl="conFgAcc1" presStyleIdx="2" presStyleCnt="4">
        <dgm:presLayoutVars>
          <dgm:bulletEnabled val="1"/>
        </dgm:presLayoutVars>
      </dgm:prSet>
      <dgm:spPr/>
    </dgm:pt>
    <dgm:pt modelId="{F539B938-ED9C-4E61-A75B-4C12FD08557E}" type="pres">
      <dgm:prSet presAssocID="{7663CB7F-40D3-455E-9BC8-C8735F5841E5}" presName="spaceBetweenRectangles" presStyleCnt="0"/>
      <dgm:spPr/>
    </dgm:pt>
    <dgm:pt modelId="{FDBD16FE-B9FD-4DA2-8A72-ED0C20DCC239}" type="pres">
      <dgm:prSet presAssocID="{A2F7611C-582F-4ABB-9F64-F1DC938F4E55}" presName="parentLin" presStyleCnt="0"/>
      <dgm:spPr/>
    </dgm:pt>
    <dgm:pt modelId="{CC39F60C-0D84-4AC3-A0E1-C59DEC54B541}" type="pres">
      <dgm:prSet presAssocID="{A2F7611C-582F-4ABB-9F64-F1DC938F4E55}" presName="parentLeftMargin" presStyleLbl="node1" presStyleIdx="2" presStyleCnt="4"/>
      <dgm:spPr/>
      <dgm:t>
        <a:bodyPr/>
        <a:lstStyle/>
        <a:p>
          <a:endParaRPr lang="cs-CZ"/>
        </a:p>
      </dgm:t>
    </dgm:pt>
    <dgm:pt modelId="{999210C4-A39C-45D6-9420-3F9027A75AA9}" type="pres">
      <dgm:prSet presAssocID="{A2F7611C-582F-4ABB-9F64-F1DC938F4E5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8489E7-E49B-4DB3-9717-72BEAE14750B}" type="pres">
      <dgm:prSet presAssocID="{A2F7611C-582F-4ABB-9F64-F1DC938F4E55}" presName="negativeSpace" presStyleCnt="0"/>
      <dgm:spPr/>
    </dgm:pt>
    <dgm:pt modelId="{F46979C2-8CD5-457C-8E9D-ECBE4055C130}" type="pres">
      <dgm:prSet presAssocID="{A2F7611C-582F-4ABB-9F64-F1DC938F4E5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8266BA1-1D29-4077-9CFF-A6FFFF1BE93E}" type="presOf" srcId="{98141114-4B6B-45FE-8764-22A7B74F93E1}" destId="{741C83E9-509A-4E62-9ADC-E396DFDDFDD8}" srcOrd="0" destOrd="0" presId="urn:microsoft.com/office/officeart/2005/8/layout/list1"/>
    <dgm:cxn modelId="{9A96728B-E3A9-4796-B838-9A5FDD381FDF}" type="presOf" srcId="{98141114-4B6B-45FE-8764-22A7B74F93E1}" destId="{6A79ABC3-C70F-41CA-AC66-68E29E34F4FE}" srcOrd="1" destOrd="0" presId="urn:microsoft.com/office/officeart/2005/8/layout/list1"/>
    <dgm:cxn modelId="{F2294E03-26F2-4321-A6A4-852E02089355}" srcId="{5CF276EC-8ADE-4079-AA4E-EC009CEBA2C4}" destId="{F6437DA2-1256-404D-B5C2-9B6193C0A081}" srcOrd="1" destOrd="0" parTransId="{452FE2FE-FBD0-4B5F-8D03-54F0ACA3B3A6}" sibTransId="{49BA28CF-2F96-4B71-B9B5-FA35BBD248AE}"/>
    <dgm:cxn modelId="{8FD9FA65-CA54-4713-A24D-76611A76FE93}" type="presOf" srcId="{B7BAB487-A1AB-4934-B307-3B59E267DE7C}" destId="{C6D1D7EA-187D-4EAE-8FBB-9E41BDB0987F}" srcOrd="1" destOrd="0" presId="urn:microsoft.com/office/officeart/2005/8/layout/list1"/>
    <dgm:cxn modelId="{E9B240B5-276D-4ED7-8800-64536D1DB404}" type="presOf" srcId="{5CF276EC-8ADE-4079-AA4E-EC009CEBA2C4}" destId="{C2740852-BBD6-4D39-9C69-D0DB5B074459}" srcOrd="0" destOrd="0" presId="urn:microsoft.com/office/officeart/2005/8/layout/list1"/>
    <dgm:cxn modelId="{F63AEB4D-71C6-407A-BB98-02E011DD5BCC}" type="presOf" srcId="{F6437DA2-1256-404D-B5C2-9B6193C0A081}" destId="{B0E30BB2-A95D-44DC-AD09-F6A30BBEAD42}" srcOrd="1" destOrd="0" presId="urn:microsoft.com/office/officeart/2005/8/layout/list1"/>
    <dgm:cxn modelId="{8C3C776E-C5A3-4E81-81A2-8F74CF73DAE8}" srcId="{5CF276EC-8ADE-4079-AA4E-EC009CEBA2C4}" destId="{98141114-4B6B-45FE-8764-22A7B74F93E1}" srcOrd="0" destOrd="0" parTransId="{E97CA8C5-08C2-48A7-BEBF-7628B2F4D8C1}" sibTransId="{219EF13E-745D-4B0C-9F2B-F3F81735283A}"/>
    <dgm:cxn modelId="{719A051E-207A-4E6F-ADB0-BF2D7DFE9D49}" srcId="{5CF276EC-8ADE-4079-AA4E-EC009CEBA2C4}" destId="{B7BAB487-A1AB-4934-B307-3B59E267DE7C}" srcOrd="2" destOrd="0" parTransId="{2A72991E-80BE-4697-9CDD-F7C8A9DA2BA4}" sibTransId="{7663CB7F-40D3-455E-9BC8-C8735F5841E5}"/>
    <dgm:cxn modelId="{0F057ED7-2F5F-4048-BEFE-7DEFB8C8B78B}" srcId="{5CF276EC-8ADE-4079-AA4E-EC009CEBA2C4}" destId="{A2F7611C-582F-4ABB-9F64-F1DC938F4E55}" srcOrd="3" destOrd="0" parTransId="{84277D8C-FFC5-4A3B-80EA-964328ADCE37}" sibTransId="{681573E5-C46E-4484-83F4-868DE789416F}"/>
    <dgm:cxn modelId="{E09A02E3-5696-4E46-85B3-51BCFCAA3472}" type="presOf" srcId="{A2F7611C-582F-4ABB-9F64-F1DC938F4E55}" destId="{CC39F60C-0D84-4AC3-A0E1-C59DEC54B541}" srcOrd="0" destOrd="0" presId="urn:microsoft.com/office/officeart/2005/8/layout/list1"/>
    <dgm:cxn modelId="{4BF6F2DE-AA7C-4A12-8347-BF9CB29A017F}" type="presOf" srcId="{A2F7611C-582F-4ABB-9F64-F1DC938F4E55}" destId="{999210C4-A39C-45D6-9420-3F9027A75AA9}" srcOrd="1" destOrd="0" presId="urn:microsoft.com/office/officeart/2005/8/layout/list1"/>
    <dgm:cxn modelId="{AF2B8672-A129-4663-B164-10BB09D97CC8}" type="presOf" srcId="{F6437DA2-1256-404D-B5C2-9B6193C0A081}" destId="{1D928411-C8F3-4AEB-AA19-65743AEB0CAC}" srcOrd="0" destOrd="0" presId="urn:microsoft.com/office/officeart/2005/8/layout/list1"/>
    <dgm:cxn modelId="{8B553032-26D3-4364-83CD-3222438E98DF}" type="presOf" srcId="{B7BAB487-A1AB-4934-B307-3B59E267DE7C}" destId="{27E17F23-BCCA-47C9-B828-7047E0945273}" srcOrd="0" destOrd="0" presId="urn:microsoft.com/office/officeart/2005/8/layout/list1"/>
    <dgm:cxn modelId="{B06E1065-9969-4598-AA49-E1F3034D0889}" type="presParOf" srcId="{C2740852-BBD6-4D39-9C69-D0DB5B074459}" destId="{968691A5-2F29-43A3-8C41-8DB83CF8792D}" srcOrd="0" destOrd="0" presId="urn:microsoft.com/office/officeart/2005/8/layout/list1"/>
    <dgm:cxn modelId="{D01212D4-CA4E-4051-8F58-2EC5EB28A42F}" type="presParOf" srcId="{968691A5-2F29-43A3-8C41-8DB83CF8792D}" destId="{741C83E9-509A-4E62-9ADC-E396DFDDFDD8}" srcOrd="0" destOrd="0" presId="urn:microsoft.com/office/officeart/2005/8/layout/list1"/>
    <dgm:cxn modelId="{3C8814E1-BF20-4025-B2E3-DC0DF33A3B58}" type="presParOf" srcId="{968691A5-2F29-43A3-8C41-8DB83CF8792D}" destId="{6A79ABC3-C70F-41CA-AC66-68E29E34F4FE}" srcOrd="1" destOrd="0" presId="urn:microsoft.com/office/officeart/2005/8/layout/list1"/>
    <dgm:cxn modelId="{D473288B-9384-42C4-A9F0-B34C1B38759F}" type="presParOf" srcId="{C2740852-BBD6-4D39-9C69-D0DB5B074459}" destId="{E774CB19-D6E9-4486-9EF2-F48ED4097242}" srcOrd="1" destOrd="0" presId="urn:microsoft.com/office/officeart/2005/8/layout/list1"/>
    <dgm:cxn modelId="{0DA6D2FA-04CE-4056-AE02-DBE0930718C3}" type="presParOf" srcId="{C2740852-BBD6-4D39-9C69-D0DB5B074459}" destId="{B7F42F12-3115-41B5-9902-79461F5C3819}" srcOrd="2" destOrd="0" presId="urn:microsoft.com/office/officeart/2005/8/layout/list1"/>
    <dgm:cxn modelId="{DBF42AA1-0C0F-4BA5-9CB0-4850DAFAB534}" type="presParOf" srcId="{C2740852-BBD6-4D39-9C69-D0DB5B074459}" destId="{EDC6FF91-6DC9-43FB-A1DF-5494D4EB61BB}" srcOrd="3" destOrd="0" presId="urn:microsoft.com/office/officeart/2005/8/layout/list1"/>
    <dgm:cxn modelId="{A6C18BAE-5FE0-4738-B5B9-1FFD70361BC0}" type="presParOf" srcId="{C2740852-BBD6-4D39-9C69-D0DB5B074459}" destId="{53417AB0-D036-472A-A847-067B9BE0D759}" srcOrd="4" destOrd="0" presId="urn:microsoft.com/office/officeart/2005/8/layout/list1"/>
    <dgm:cxn modelId="{4786B8DD-17ED-4593-A4FD-6E0C1F5DD759}" type="presParOf" srcId="{53417AB0-D036-472A-A847-067B9BE0D759}" destId="{1D928411-C8F3-4AEB-AA19-65743AEB0CAC}" srcOrd="0" destOrd="0" presId="urn:microsoft.com/office/officeart/2005/8/layout/list1"/>
    <dgm:cxn modelId="{CD3A688C-B5E8-4175-B76F-208596EE2AAA}" type="presParOf" srcId="{53417AB0-D036-472A-A847-067B9BE0D759}" destId="{B0E30BB2-A95D-44DC-AD09-F6A30BBEAD42}" srcOrd="1" destOrd="0" presId="urn:microsoft.com/office/officeart/2005/8/layout/list1"/>
    <dgm:cxn modelId="{2973B178-8E8A-47DC-B193-5F71FF60C4E0}" type="presParOf" srcId="{C2740852-BBD6-4D39-9C69-D0DB5B074459}" destId="{B7CEDCC5-5836-404B-AAE1-982D51B1E711}" srcOrd="5" destOrd="0" presId="urn:microsoft.com/office/officeart/2005/8/layout/list1"/>
    <dgm:cxn modelId="{B648EB26-2360-4742-A565-F61FEDF7F0B1}" type="presParOf" srcId="{C2740852-BBD6-4D39-9C69-D0DB5B074459}" destId="{CD17E4DF-F25E-4179-AA9E-7CD33C9F8882}" srcOrd="6" destOrd="0" presId="urn:microsoft.com/office/officeart/2005/8/layout/list1"/>
    <dgm:cxn modelId="{9A6A62C4-FED2-452D-9039-AB459E556BCA}" type="presParOf" srcId="{C2740852-BBD6-4D39-9C69-D0DB5B074459}" destId="{F6BE6DFB-739E-4F65-8484-F541EDB895E5}" srcOrd="7" destOrd="0" presId="urn:microsoft.com/office/officeart/2005/8/layout/list1"/>
    <dgm:cxn modelId="{E55A88E2-3F89-4982-816E-0B17907F0129}" type="presParOf" srcId="{C2740852-BBD6-4D39-9C69-D0DB5B074459}" destId="{66BA0641-C22C-43A0-A2D6-A22A3B2E36A9}" srcOrd="8" destOrd="0" presId="urn:microsoft.com/office/officeart/2005/8/layout/list1"/>
    <dgm:cxn modelId="{D2690845-5F01-4FC4-9945-208EA5000EBD}" type="presParOf" srcId="{66BA0641-C22C-43A0-A2D6-A22A3B2E36A9}" destId="{27E17F23-BCCA-47C9-B828-7047E0945273}" srcOrd="0" destOrd="0" presId="urn:microsoft.com/office/officeart/2005/8/layout/list1"/>
    <dgm:cxn modelId="{B8633FCE-F704-4F98-AD4B-CFB6ABA471CE}" type="presParOf" srcId="{66BA0641-C22C-43A0-A2D6-A22A3B2E36A9}" destId="{C6D1D7EA-187D-4EAE-8FBB-9E41BDB0987F}" srcOrd="1" destOrd="0" presId="urn:microsoft.com/office/officeart/2005/8/layout/list1"/>
    <dgm:cxn modelId="{35F047C6-FE6D-4513-A560-EBC4F96FD77E}" type="presParOf" srcId="{C2740852-BBD6-4D39-9C69-D0DB5B074459}" destId="{363D4DCB-3F2D-4C48-9160-A9DD73741BA9}" srcOrd="9" destOrd="0" presId="urn:microsoft.com/office/officeart/2005/8/layout/list1"/>
    <dgm:cxn modelId="{F96B9C17-462F-480A-A00D-B883DFC401B1}" type="presParOf" srcId="{C2740852-BBD6-4D39-9C69-D0DB5B074459}" destId="{4E03927C-4E52-4137-A1EE-9E6FF8F7E39E}" srcOrd="10" destOrd="0" presId="urn:microsoft.com/office/officeart/2005/8/layout/list1"/>
    <dgm:cxn modelId="{7A91045C-D412-4D7D-83B2-626D0F8B7E07}" type="presParOf" srcId="{C2740852-BBD6-4D39-9C69-D0DB5B074459}" destId="{F539B938-ED9C-4E61-A75B-4C12FD08557E}" srcOrd="11" destOrd="0" presId="urn:microsoft.com/office/officeart/2005/8/layout/list1"/>
    <dgm:cxn modelId="{1933FFB3-8D60-4480-A6CC-96C4386DD400}" type="presParOf" srcId="{C2740852-BBD6-4D39-9C69-D0DB5B074459}" destId="{FDBD16FE-B9FD-4DA2-8A72-ED0C20DCC239}" srcOrd="12" destOrd="0" presId="urn:microsoft.com/office/officeart/2005/8/layout/list1"/>
    <dgm:cxn modelId="{BB821F59-C80E-48D7-9208-BF9990325D90}" type="presParOf" srcId="{FDBD16FE-B9FD-4DA2-8A72-ED0C20DCC239}" destId="{CC39F60C-0D84-4AC3-A0E1-C59DEC54B541}" srcOrd="0" destOrd="0" presId="urn:microsoft.com/office/officeart/2005/8/layout/list1"/>
    <dgm:cxn modelId="{F1B3AEF2-A68C-49FF-B62D-E0D21D312B39}" type="presParOf" srcId="{FDBD16FE-B9FD-4DA2-8A72-ED0C20DCC239}" destId="{999210C4-A39C-45D6-9420-3F9027A75AA9}" srcOrd="1" destOrd="0" presId="urn:microsoft.com/office/officeart/2005/8/layout/list1"/>
    <dgm:cxn modelId="{F2B73A72-D6FE-4191-A87D-5C110D69C948}" type="presParOf" srcId="{C2740852-BBD6-4D39-9C69-D0DB5B074459}" destId="{A18489E7-E49B-4DB3-9717-72BEAE14750B}" srcOrd="13" destOrd="0" presId="urn:microsoft.com/office/officeart/2005/8/layout/list1"/>
    <dgm:cxn modelId="{CA094B6B-265D-45A2-AA86-ECF01DA9C608}" type="presParOf" srcId="{C2740852-BBD6-4D39-9C69-D0DB5B074459}" destId="{F46979C2-8CD5-457C-8E9D-ECBE4055C13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39B73B-714D-4954-94AC-D0909803BB8B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B26B9717-4144-4B37-9AD2-41F5B5C9D944}">
      <dgm:prSet phldrT="[Text]"/>
      <dgm:spPr/>
      <dgm:t>
        <a:bodyPr/>
        <a:lstStyle/>
        <a:p>
          <a:r>
            <a:rPr lang="cs-CZ" dirty="0" smtClean="0"/>
            <a:t>SPOLEČENSKÝ PROSTOR</a:t>
          </a:r>
          <a:endParaRPr lang="cs-CZ" dirty="0"/>
        </a:p>
      </dgm:t>
    </dgm:pt>
    <dgm:pt modelId="{83025B67-1DCB-466B-823B-C2AC5B76424E}" type="parTrans" cxnId="{BB9C611F-9F4D-4A75-AFA5-D9EF71BF308B}">
      <dgm:prSet/>
      <dgm:spPr/>
      <dgm:t>
        <a:bodyPr/>
        <a:lstStyle/>
        <a:p>
          <a:endParaRPr lang="cs-CZ"/>
        </a:p>
      </dgm:t>
    </dgm:pt>
    <dgm:pt modelId="{ECD62460-6975-406F-B148-807D66AFE06B}" type="sibTrans" cxnId="{BB9C611F-9F4D-4A75-AFA5-D9EF71BF308B}">
      <dgm:prSet/>
      <dgm:spPr/>
      <dgm:t>
        <a:bodyPr/>
        <a:lstStyle/>
        <a:p>
          <a:endParaRPr lang="cs-CZ"/>
        </a:p>
      </dgm:t>
    </dgm:pt>
    <dgm:pt modelId="{DCA624CF-5CB7-4D8A-869F-5500BB923DE2}">
      <dgm:prSet phldrT="[Text]"/>
      <dgm:spPr/>
      <dgm:t>
        <a:bodyPr/>
        <a:lstStyle/>
        <a:p>
          <a:r>
            <a:rPr lang="cs-CZ" dirty="0" smtClean="0"/>
            <a:t>VÝMĚNA ZKUŠENOSTÍ, ZNALOSTÍ, SETKÁVÁNÍ VE SKUPINÁCH, MOŽNOST DISKUZÍ A SDÍLENÍ MYŠLENEK</a:t>
          </a:r>
          <a:endParaRPr lang="cs-CZ" dirty="0"/>
        </a:p>
      </dgm:t>
    </dgm:pt>
    <dgm:pt modelId="{A8B477AB-F100-44D9-97FF-2E4A41A852F5}" type="parTrans" cxnId="{B933D00A-A846-470D-8B20-2A34632904D7}">
      <dgm:prSet/>
      <dgm:spPr/>
      <dgm:t>
        <a:bodyPr/>
        <a:lstStyle/>
        <a:p>
          <a:endParaRPr lang="cs-CZ"/>
        </a:p>
      </dgm:t>
    </dgm:pt>
    <dgm:pt modelId="{1A1CBAF2-FD2E-44B9-9EA5-A873AF5FE62E}" type="sibTrans" cxnId="{B933D00A-A846-470D-8B20-2A34632904D7}">
      <dgm:prSet/>
      <dgm:spPr/>
      <dgm:t>
        <a:bodyPr/>
        <a:lstStyle/>
        <a:p>
          <a:endParaRPr lang="cs-CZ"/>
        </a:p>
      </dgm:t>
    </dgm:pt>
    <dgm:pt modelId="{861E9AE8-FC3D-485B-B6CD-6A0E5AA06BF3}">
      <dgm:prSet phldrT="[Text]"/>
      <dgm:spPr/>
      <dgm:t>
        <a:bodyPr/>
        <a:lstStyle/>
        <a:p>
          <a:r>
            <a:rPr lang="cs-CZ" dirty="0" smtClean="0"/>
            <a:t>TICHÝ PROSTOR</a:t>
          </a:r>
          <a:endParaRPr lang="cs-CZ" dirty="0"/>
        </a:p>
      </dgm:t>
    </dgm:pt>
    <dgm:pt modelId="{F7B81FA8-70BB-4250-A621-9A4FCC150629}" type="parTrans" cxnId="{B6B41A88-B2B0-4AED-A5C6-20798AEF5ECD}">
      <dgm:prSet/>
      <dgm:spPr/>
      <dgm:t>
        <a:bodyPr/>
        <a:lstStyle/>
        <a:p>
          <a:endParaRPr lang="cs-CZ"/>
        </a:p>
      </dgm:t>
    </dgm:pt>
    <dgm:pt modelId="{AB863C57-43B8-4393-9C7E-49D012AFA2F5}" type="sibTrans" cxnId="{B6B41A88-B2B0-4AED-A5C6-20798AEF5ECD}">
      <dgm:prSet/>
      <dgm:spPr/>
      <dgm:t>
        <a:bodyPr/>
        <a:lstStyle/>
        <a:p>
          <a:endParaRPr lang="cs-CZ"/>
        </a:p>
      </dgm:t>
    </dgm:pt>
    <dgm:pt modelId="{AB2FD056-DF8F-46AF-9223-46DD877ABC66}">
      <dgm:prSet phldrT="[Text]"/>
      <dgm:spPr/>
      <dgm:t>
        <a:bodyPr/>
        <a:lstStyle/>
        <a:p>
          <a:r>
            <a:rPr lang="cs-CZ" dirty="0" smtClean="0"/>
            <a:t>TRADIČNÍ SLUŽBY, STUDOVNY, MÍSTO PRO SOUSTŘEDĚNÍ MYŠLENEK, STUDIUM BEZ ROZPTYLOVÁNÍ</a:t>
          </a:r>
          <a:endParaRPr lang="cs-CZ" dirty="0"/>
        </a:p>
      </dgm:t>
    </dgm:pt>
    <dgm:pt modelId="{9B35D9AA-0425-404D-AF19-152D6882EB91}" type="parTrans" cxnId="{74736D6A-18B0-43A4-A371-5D0CADF2C643}">
      <dgm:prSet/>
      <dgm:spPr/>
      <dgm:t>
        <a:bodyPr/>
        <a:lstStyle/>
        <a:p>
          <a:endParaRPr lang="cs-CZ"/>
        </a:p>
      </dgm:t>
    </dgm:pt>
    <dgm:pt modelId="{93C50409-D49F-4A39-A1BA-346B15F15E02}" type="sibTrans" cxnId="{74736D6A-18B0-43A4-A371-5D0CADF2C643}">
      <dgm:prSet/>
      <dgm:spPr/>
      <dgm:t>
        <a:bodyPr/>
        <a:lstStyle/>
        <a:p>
          <a:endParaRPr lang="cs-CZ"/>
        </a:p>
      </dgm:t>
    </dgm:pt>
    <dgm:pt modelId="{F5465C5C-72D7-4DC1-A204-8789521B33AA}">
      <dgm:prSet phldrT="[Text]"/>
      <dgm:spPr/>
      <dgm:t>
        <a:bodyPr/>
        <a:lstStyle/>
        <a:p>
          <a:r>
            <a:rPr lang="cs-CZ" dirty="0" smtClean="0"/>
            <a:t>TVŮRČÍ PROSTOR PRO INOVACE</a:t>
          </a:r>
          <a:endParaRPr lang="cs-CZ" dirty="0"/>
        </a:p>
      </dgm:t>
    </dgm:pt>
    <dgm:pt modelId="{5A4C2B3E-338D-4846-B0A8-3511E87930DB}" type="parTrans" cxnId="{2043630A-31CA-41B9-8F44-354054CFD339}">
      <dgm:prSet/>
      <dgm:spPr/>
      <dgm:t>
        <a:bodyPr/>
        <a:lstStyle/>
        <a:p>
          <a:endParaRPr lang="cs-CZ"/>
        </a:p>
      </dgm:t>
    </dgm:pt>
    <dgm:pt modelId="{799D901D-423D-4D41-B235-CEBE163E3BA1}" type="sibTrans" cxnId="{2043630A-31CA-41B9-8F44-354054CFD339}">
      <dgm:prSet/>
      <dgm:spPr/>
      <dgm:t>
        <a:bodyPr/>
        <a:lstStyle/>
        <a:p>
          <a:endParaRPr lang="cs-CZ"/>
        </a:p>
      </dgm:t>
    </dgm:pt>
    <dgm:pt modelId="{5383EC39-F8E8-483C-A373-4B786CD6EDE8}">
      <dgm:prSet phldrT="[Text]"/>
      <dgm:spPr/>
      <dgm:t>
        <a:bodyPr/>
        <a:lstStyle/>
        <a:p>
          <a:r>
            <a:rPr lang="cs-CZ" dirty="0" smtClean="0"/>
            <a:t>VOLNÝ PŘÍSTUP K TECHNOLOGIÍM, PRÁCE NA PROJEKTECH AJ.</a:t>
          </a:r>
          <a:endParaRPr lang="cs-CZ" dirty="0"/>
        </a:p>
      </dgm:t>
    </dgm:pt>
    <dgm:pt modelId="{9BBCC846-9172-4D5F-8439-8C7352713054}" type="parTrans" cxnId="{81D07A2E-A47D-4B7E-B786-7C1666650504}">
      <dgm:prSet/>
      <dgm:spPr/>
      <dgm:t>
        <a:bodyPr/>
        <a:lstStyle/>
        <a:p>
          <a:endParaRPr lang="cs-CZ"/>
        </a:p>
      </dgm:t>
    </dgm:pt>
    <dgm:pt modelId="{4D7C3357-EF44-4AE0-B60D-4F95E3345E4E}" type="sibTrans" cxnId="{81D07A2E-A47D-4B7E-B786-7C1666650504}">
      <dgm:prSet/>
      <dgm:spPr/>
      <dgm:t>
        <a:bodyPr/>
        <a:lstStyle/>
        <a:p>
          <a:endParaRPr lang="cs-CZ"/>
        </a:p>
      </dgm:t>
    </dgm:pt>
    <dgm:pt modelId="{699B33F2-1DB3-4CA6-A1EC-4A2B307E99AB}">
      <dgm:prSet phldrT="[Text]"/>
      <dgm:spPr/>
      <dgm:t>
        <a:bodyPr/>
        <a:lstStyle/>
        <a:p>
          <a:r>
            <a:rPr lang="cs-CZ" dirty="0" smtClean="0"/>
            <a:t>NEUTRÁLNÍ A DŮVĚRYHODNÝ PROSTOR PRO VEŘEJNOST</a:t>
          </a:r>
          <a:endParaRPr lang="cs-CZ" dirty="0"/>
        </a:p>
      </dgm:t>
    </dgm:pt>
    <dgm:pt modelId="{9586C389-9E1E-4D67-9314-13860EE77A9D}" type="parTrans" cxnId="{2AA1FBE7-10E2-42C4-8C78-309AD146F845}">
      <dgm:prSet/>
      <dgm:spPr/>
      <dgm:t>
        <a:bodyPr/>
        <a:lstStyle/>
        <a:p>
          <a:endParaRPr lang="cs-CZ"/>
        </a:p>
      </dgm:t>
    </dgm:pt>
    <dgm:pt modelId="{4AADE734-2E7A-4356-A6B7-8CC9FC453E2A}" type="sibTrans" cxnId="{2AA1FBE7-10E2-42C4-8C78-309AD146F845}">
      <dgm:prSet/>
      <dgm:spPr/>
      <dgm:t>
        <a:bodyPr/>
        <a:lstStyle/>
        <a:p>
          <a:endParaRPr lang="cs-CZ"/>
        </a:p>
      </dgm:t>
    </dgm:pt>
    <dgm:pt modelId="{AB705940-10B3-41D3-BD2F-D9E8AC132CCD}">
      <dgm:prSet phldrT="[Text]"/>
      <dgm:spPr/>
      <dgm:t>
        <a:bodyPr/>
        <a:lstStyle/>
        <a:p>
          <a:r>
            <a:rPr lang="cs-CZ" dirty="0" smtClean="0"/>
            <a:t>ŠIROKÝ ZÁBĚR SLUŽEB PRO VŠECHNY VĚKOVÉ SKUPINY, ODBORNÉ ZÁZEMÍ PRO PROFESIONÁLY, PROSTORY PRO MLÁDEŽ, RODINNÝ PROSTOR, KOMUNITNÍ PROSTOR</a:t>
          </a:r>
          <a:endParaRPr lang="cs-CZ" dirty="0"/>
        </a:p>
      </dgm:t>
    </dgm:pt>
    <dgm:pt modelId="{37265082-230A-4455-8178-BF7AD5241430}" type="parTrans" cxnId="{BA9D42A7-14E2-45BD-8869-293304DCCE08}">
      <dgm:prSet/>
      <dgm:spPr/>
      <dgm:t>
        <a:bodyPr/>
        <a:lstStyle/>
        <a:p>
          <a:endParaRPr lang="cs-CZ"/>
        </a:p>
      </dgm:t>
    </dgm:pt>
    <dgm:pt modelId="{1F11AC59-E9F2-4455-A108-9A4349744CBE}" type="sibTrans" cxnId="{BA9D42A7-14E2-45BD-8869-293304DCCE08}">
      <dgm:prSet/>
      <dgm:spPr/>
      <dgm:t>
        <a:bodyPr/>
        <a:lstStyle/>
        <a:p>
          <a:endParaRPr lang="cs-CZ"/>
        </a:p>
      </dgm:t>
    </dgm:pt>
    <dgm:pt modelId="{4A95B09B-0368-4E97-B01B-740982EE850B}" type="pres">
      <dgm:prSet presAssocID="{F139B73B-714D-4954-94AC-D0909803BB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DBB9C76-1D1D-4AE3-8DEA-CA1693D31CF2}" type="pres">
      <dgm:prSet presAssocID="{699B33F2-1DB3-4CA6-A1EC-4A2B307E99AB}" presName="boxAndChildren" presStyleCnt="0"/>
      <dgm:spPr/>
      <dgm:t>
        <a:bodyPr/>
        <a:lstStyle/>
        <a:p>
          <a:endParaRPr lang="cs-CZ"/>
        </a:p>
      </dgm:t>
    </dgm:pt>
    <dgm:pt modelId="{19A3E73E-5BC6-443E-AF3B-77F9B2FA6AB7}" type="pres">
      <dgm:prSet presAssocID="{699B33F2-1DB3-4CA6-A1EC-4A2B307E99AB}" presName="parentTextBox" presStyleLbl="node1" presStyleIdx="0" presStyleCnt="4"/>
      <dgm:spPr/>
      <dgm:t>
        <a:bodyPr/>
        <a:lstStyle/>
        <a:p>
          <a:endParaRPr lang="cs-CZ"/>
        </a:p>
      </dgm:t>
    </dgm:pt>
    <dgm:pt modelId="{21CEDC65-C6DE-4E9E-AF42-458CEB09D4D8}" type="pres">
      <dgm:prSet presAssocID="{699B33F2-1DB3-4CA6-A1EC-4A2B307E99AB}" presName="entireBox" presStyleLbl="node1" presStyleIdx="0" presStyleCnt="4"/>
      <dgm:spPr/>
      <dgm:t>
        <a:bodyPr/>
        <a:lstStyle/>
        <a:p>
          <a:endParaRPr lang="cs-CZ"/>
        </a:p>
      </dgm:t>
    </dgm:pt>
    <dgm:pt modelId="{F8E72A59-3E25-4378-BAFE-C5711F89A7ED}" type="pres">
      <dgm:prSet presAssocID="{699B33F2-1DB3-4CA6-A1EC-4A2B307E99AB}" presName="descendantBox" presStyleCnt="0"/>
      <dgm:spPr/>
      <dgm:t>
        <a:bodyPr/>
        <a:lstStyle/>
        <a:p>
          <a:endParaRPr lang="cs-CZ"/>
        </a:p>
      </dgm:t>
    </dgm:pt>
    <dgm:pt modelId="{95811A1A-89CB-4E86-9491-438E7BD2B72A}" type="pres">
      <dgm:prSet presAssocID="{AB705940-10B3-41D3-BD2F-D9E8AC132CCD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8FCA61D-C9F3-4CE0-ADC0-5F76986D6C21}" type="pres">
      <dgm:prSet presAssocID="{799D901D-423D-4D41-B235-CEBE163E3BA1}" presName="sp" presStyleCnt="0"/>
      <dgm:spPr/>
      <dgm:t>
        <a:bodyPr/>
        <a:lstStyle/>
        <a:p>
          <a:endParaRPr lang="cs-CZ"/>
        </a:p>
      </dgm:t>
    </dgm:pt>
    <dgm:pt modelId="{66C40C3D-6C5D-40E6-B471-C1066E466502}" type="pres">
      <dgm:prSet presAssocID="{F5465C5C-72D7-4DC1-A204-8789521B33AA}" presName="arrowAndChildren" presStyleCnt="0"/>
      <dgm:spPr/>
      <dgm:t>
        <a:bodyPr/>
        <a:lstStyle/>
        <a:p>
          <a:endParaRPr lang="cs-CZ"/>
        </a:p>
      </dgm:t>
    </dgm:pt>
    <dgm:pt modelId="{7722592E-B9B7-4D0B-883F-885D3C0595F0}" type="pres">
      <dgm:prSet presAssocID="{F5465C5C-72D7-4DC1-A204-8789521B33AA}" presName="parentTextArrow" presStyleLbl="node1" presStyleIdx="0" presStyleCnt="4"/>
      <dgm:spPr/>
      <dgm:t>
        <a:bodyPr/>
        <a:lstStyle/>
        <a:p>
          <a:endParaRPr lang="cs-CZ"/>
        </a:p>
      </dgm:t>
    </dgm:pt>
    <dgm:pt modelId="{69A98AC0-F371-46F7-B97B-B01E61D68BEA}" type="pres">
      <dgm:prSet presAssocID="{F5465C5C-72D7-4DC1-A204-8789521B33AA}" presName="arrow" presStyleLbl="node1" presStyleIdx="1" presStyleCnt="4"/>
      <dgm:spPr/>
      <dgm:t>
        <a:bodyPr/>
        <a:lstStyle/>
        <a:p>
          <a:endParaRPr lang="cs-CZ"/>
        </a:p>
      </dgm:t>
    </dgm:pt>
    <dgm:pt modelId="{0D35C829-3CCB-483E-B00B-20197BC43580}" type="pres">
      <dgm:prSet presAssocID="{F5465C5C-72D7-4DC1-A204-8789521B33AA}" presName="descendantArrow" presStyleCnt="0"/>
      <dgm:spPr/>
      <dgm:t>
        <a:bodyPr/>
        <a:lstStyle/>
        <a:p>
          <a:endParaRPr lang="cs-CZ"/>
        </a:p>
      </dgm:t>
    </dgm:pt>
    <dgm:pt modelId="{C44F695A-6ECE-4001-B2F5-2C065A99A918}" type="pres">
      <dgm:prSet presAssocID="{5383EC39-F8E8-483C-A373-4B786CD6EDE8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1D46098-0519-486B-92F0-D9BF47B8207B}" type="pres">
      <dgm:prSet presAssocID="{AB863C57-43B8-4393-9C7E-49D012AFA2F5}" presName="sp" presStyleCnt="0"/>
      <dgm:spPr/>
      <dgm:t>
        <a:bodyPr/>
        <a:lstStyle/>
        <a:p>
          <a:endParaRPr lang="cs-CZ"/>
        </a:p>
      </dgm:t>
    </dgm:pt>
    <dgm:pt modelId="{6F71EB79-CE42-4AD7-87AC-C2F56E92B208}" type="pres">
      <dgm:prSet presAssocID="{861E9AE8-FC3D-485B-B6CD-6A0E5AA06BF3}" presName="arrowAndChildren" presStyleCnt="0"/>
      <dgm:spPr/>
      <dgm:t>
        <a:bodyPr/>
        <a:lstStyle/>
        <a:p>
          <a:endParaRPr lang="cs-CZ"/>
        </a:p>
      </dgm:t>
    </dgm:pt>
    <dgm:pt modelId="{BA73606B-7E08-4303-B180-8F4CC6BE6674}" type="pres">
      <dgm:prSet presAssocID="{861E9AE8-FC3D-485B-B6CD-6A0E5AA06BF3}" presName="parentTextArrow" presStyleLbl="node1" presStyleIdx="1" presStyleCnt="4"/>
      <dgm:spPr/>
      <dgm:t>
        <a:bodyPr/>
        <a:lstStyle/>
        <a:p>
          <a:endParaRPr lang="cs-CZ"/>
        </a:p>
      </dgm:t>
    </dgm:pt>
    <dgm:pt modelId="{4371105B-4118-4F8D-A2E0-597DEBE71787}" type="pres">
      <dgm:prSet presAssocID="{861E9AE8-FC3D-485B-B6CD-6A0E5AA06BF3}" presName="arrow" presStyleLbl="node1" presStyleIdx="2" presStyleCnt="4"/>
      <dgm:spPr/>
      <dgm:t>
        <a:bodyPr/>
        <a:lstStyle/>
        <a:p>
          <a:endParaRPr lang="cs-CZ"/>
        </a:p>
      </dgm:t>
    </dgm:pt>
    <dgm:pt modelId="{EBBDCC0F-4BD3-4665-A5ED-E501FC665DAD}" type="pres">
      <dgm:prSet presAssocID="{861E9AE8-FC3D-485B-B6CD-6A0E5AA06BF3}" presName="descendantArrow" presStyleCnt="0"/>
      <dgm:spPr/>
      <dgm:t>
        <a:bodyPr/>
        <a:lstStyle/>
        <a:p>
          <a:endParaRPr lang="cs-CZ"/>
        </a:p>
      </dgm:t>
    </dgm:pt>
    <dgm:pt modelId="{55ED9EEC-7B0D-41A5-9075-A671731B9CFF}" type="pres">
      <dgm:prSet presAssocID="{AB2FD056-DF8F-46AF-9223-46DD877ABC66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5CC087-023D-44F4-809E-7866137F2AFF}" type="pres">
      <dgm:prSet presAssocID="{ECD62460-6975-406F-B148-807D66AFE06B}" presName="sp" presStyleCnt="0"/>
      <dgm:spPr/>
      <dgm:t>
        <a:bodyPr/>
        <a:lstStyle/>
        <a:p>
          <a:endParaRPr lang="cs-CZ"/>
        </a:p>
      </dgm:t>
    </dgm:pt>
    <dgm:pt modelId="{421C5DD8-BD3B-4ADF-98E9-090F60CC5144}" type="pres">
      <dgm:prSet presAssocID="{B26B9717-4144-4B37-9AD2-41F5B5C9D944}" presName="arrowAndChildren" presStyleCnt="0"/>
      <dgm:spPr/>
      <dgm:t>
        <a:bodyPr/>
        <a:lstStyle/>
        <a:p>
          <a:endParaRPr lang="cs-CZ"/>
        </a:p>
      </dgm:t>
    </dgm:pt>
    <dgm:pt modelId="{08D43841-A5D9-4B03-BC14-D75C6CCFBDC1}" type="pres">
      <dgm:prSet presAssocID="{B26B9717-4144-4B37-9AD2-41F5B5C9D944}" presName="parentTextArrow" presStyleLbl="node1" presStyleIdx="2" presStyleCnt="4"/>
      <dgm:spPr/>
      <dgm:t>
        <a:bodyPr/>
        <a:lstStyle/>
        <a:p>
          <a:endParaRPr lang="cs-CZ"/>
        </a:p>
      </dgm:t>
    </dgm:pt>
    <dgm:pt modelId="{87917860-F070-443F-8F38-9515FBE293C8}" type="pres">
      <dgm:prSet presAssocID="{B26B9717-4144-4B37-9AD2-41F5B5C9D944}" presName="arrow" presStyleLbl="node1" presStyleIdx="3" presStyleCnt="4"/>
      <dgm:spPr/>
      <dgm:t>
        <a:bodyPr/>
        <a:lstStyle/>
        <a:p>
          <a:endParaRPr lang="cs-CZ"/>
        </a:p>
      </dgm:t>
    </dgm:pt>
    <dgm:pt modelId="{533663B3-8B55-45C8-9014-81076C940245}" type="pres">
      <dgm:prSet presAssocID="{B26B9717-4144-4B37-9AD2-41F5B5C9D944}" presName="descendantArrow" presStyleCnt="0"/>
      <dgm:spPr/>
      <dgm:t>
        <a:bodyPr/>
        <a:lstStyle/>
        <a:p>
          <a:endParaRPr lang="cs-CZ"/>
        </a:p>
      </dgm:t>
    </dgm:pt>
    <dgm:pt modelId="{FC473805-F08A-4710-9A68-8A772013E003}" type="pres">
      <dgm:prSet presAssocID="{DCA624CF-5CB7-4D8A-869F-5500BB923DE2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8E1AE17-F211-4337-8251-4809C4037712}" type="presOf" srcId="{F5465C5C-72D7-4DC1-A204-8789521B33AA}" destId="{7722592E-B9B7-4D0B-883F-885D3C0595F0}" srcOrd="0" destOrd="0" presId="urn:microsoft.com/office/officeart/2005/8/layout/process4"/>
    <dgm:cxn modelId="{159B1C57-209E-4E2B-B663-E53F57F92169}" type="presOf" srcId="{B26B9717-4144-4B37-9AD2-41F5B5C9D944}" destId="{87917860-F070-443F-8F38-9515FBE293C8}" srcOrd="1" destOrd="0" presId="urn:microsoft.com/office/officeart/2005/8/layout/process4"/>
    <dgm:cxn modelId="{C5204C95-FDE2-4E30-A51F-EDD3E16F3FE7}" type="presOf" srcId="{AB705940-10B3-41D3-BD2F-D9E8AC132CCD}" destId="{95811A1A-89CB-4E86-9491-438E7BD2B72A}" srcOrd="0" destOrd="0" presId="urn:microsoft.com/office/officeart/2005/8/layout/process4"/>
    <dgm:cxn modelId="{A280533A-95B9-458B-9699-9C5B6AAFDACD}" type="presOf" srcId="{AB2FD056-DF8F-46AF-9223-46DD877ABC66}" destId="{55ED9EEC-7B0D-41A5-9075-A671731B9CFF}" srcOrd="0" destOrd="0" presId="urn:microsoft.com/office/officeart/2005/8/layout/process4"/>
    <dgm:cxn modelId="{DA9FB210-686D-43BE-8DCF-CF48D5D7BFE5}" type="presOf" srcId="{F139B73B-714D-4954-94AC-D0909803BB8B}" destId="{4A95B09B-0368-4E97-B01B-740982EE850B}" srcOrd="0" destOrd="0" presId="urn:microsoft.com/office/officeart/2005/8/layout/process4"/>
    <dgm:cxn modelId="{F7E6F108-8568-4273-8B4D-9286934976A5}" type="presOf" srcId="{861E9AE8-FC3D-485B-B6CD-6A0E5AA06BF3}" destId="{BA73606B-7E08-4303-B180-8F4CC6BE6674}" srcOrd="0" destOrd="0" presId="urn:microsoft.com/office/officeart/2005/8/layout/process4"/>
    <dgm:cxn modelId="{42CE87D2-7037-4798-90E2-C0FF1DE299B4}" type="presOf" srcId="{F5465C5C-72D7-4DC1-A204-8789521B33AA}" destId="{69A98AC0-F371-46F7-B97B-B01E61D68BEA}" srcOrd="1" destOrd="0" presId="urn:microsoft.com/office/officeart/2005/8/layout/process4"/>
    <dgm:cxn modelId="{74736D6A-18B0-43A4-A371-5D0CADF2C643}" srcId="{861E9AE8-FC3D-485B-B6CD-6A0E5AA06BF3}" destId="{AB2FD056-DF8F-46AF-9223-46DD877ABC66}" srcOrd="0" destOrd="0" parTransId="{9B35D9AA-0425-404D-AF19-152D6882EB91}" sibTransId="{93C50409-D49F-4A39-A1BA-346B15F15E02}"/>
    <dgm:cxn modelId="{09C1000A-485F-49B1-9A3B-4F190FF6E342}" type="presOf" srcId="{5383EC39-F8E8-483C-A373-4B786CD6EDE8}" destId="{C44F695A-6ECE-4001-B2F5-2C065A99A918}" srcOrd="0" destOrd="0" presId="urn:microsoft.com/office/officeart/2005/8/layout/process4"/>
    <dgm:cxn modelId="{0B99ED11-C211-4E82-AD66-BB6CA2D0922A}" type="presOf" srcId="{DCA624CF-5CB7-4D8A-869F-5500BB923DE2}" destId="{FC473805-F08A-4710-9A68-8A772013E003}" srcOrd="0" destOrd="0" presId="urn:microsoft.com/office/officeart/2005/8/layout/process4"/>
    <dgm:cxn modelId="{C0C607BB-CFEE-4944-AD83-3108824D3247}" type="presOf" srcId="{699B33F2-1DB3-4CA6-A1EC-4A2B307E99AB}" destId="{19A3E73E-5BC6-443E-AF3B-77F9B2FA6AB7}" srcOrd="0" destOrd="0" presId="urn:microsoft.com/office/officeart/2005/8/layout/process4"/>
    <dgm:cxn modelId="{81D07A2E-A47D-4B7E-B786-7C1666650504}" srcId="{F5465C5C-72D7-4DC1-A204-8789521B33AA}" destId="{5383EC39-F8E8-483C-A373-4B786CD6EDE8}" srcOrd="0" destOrd="0" parTransId="{9BBCC846-9172-4D5F-8439-8C7352713054}" sibTransId="{4D7C3357-EF44-4AE0-B60D-4F95E3345E4E}"/>
    <dgm:cxn modelId="{BA9D42A7-14E2-45BD-8869-293304DCCE08}" srcId="{699B33F2-1DB3-4CA6-A1EC-4A2B307E99AB}" destId="{AB705940-10B3-41D3-BD2F-D9E8AC132CCD}" srcOrd="0" destOrd="0" parTransId="{37265082-230A-4455-8178-BF7AD5241430}" sibTransId="{1F11AC59-E9F2-4455-A108-9A4349744CBE}"/>
    <dgm:cxn modelId="{3A3BEAAD-1EBB-43ED-B142-0BB863218510}" type="presOf" srcId="{B26B9717-4144-4B37-9AD2-41F5B5C9D944}" destId="{08D43841-A5D9-4B03-BC14-D75C6CCFBDC1}" srcOrd="0" destOrd="0" presId="urn:microsoft.com/office/officeart/2005/8/layout/process4"/>
    <dgm:cxn modelId="{57B653D5-02BE-4271-AB7F-5B44E706C914}" type="presOf" srcId="{861E9AE8-FC3D-485B-B6CD-6A0E5AA06BF3}" destId="{4371105B-4118-4F8D-A2E0-597DEBE71787}" srcOrd="1" destOrd="0" presId="urn:microsoft.com/office/officeart/2005/8/layout/process4"/>
    <dgm:cxn modelId="{B6B41A88-B2B0-4AED-A5C6-20798AEF5ECD}" srcId="{F139B73B-714D-4954-94AC-D0909803BB8B}" destId="{861E9AE8-FC3D-485B-B6CD-6A0E5AA06BF3}" srcOrd="1" destOrd="0" parTransId="{F7B81FA8-70BB-4250-A621-9A4FCC150629}" sibTransId="{AB863C57-43B8-4393-9C7E-49D012AFA2F5}"/>
    <dgm:cxn modelId="{2AA1FBE7-10E2-42C4-8C78-309AD146F845}" srcId="{F139B73B-714D-4954-94AC-D0909803BB8B}" destId="{699B33F2-1DB3-4CA6-A1EC-4A2B307E99AB}" srcOrd="3" destOrd="0" parTransId="{9586C389-9E1E-4D67-9314-13860EE77A9D}" sibTransId="{4AADE734-2E7A-4356-A6B7-8CC9FC453E2A}"/>
    <dgm:cxn modelId="{B933D00A-A846-470D-8B20-2A34632904D7}" srcId="{B26B9717-4144-4B37-9AD2-41F5B5C9D944}" destId="{DCA624CF-5CB7-4D8A-869F-5500BB923DE2}" srcOrd="0" destOrd="0" parTransId="{A8B477AB-F100-44D9-97FF-2E4A41A852F5}" sibTransId="{1A1CBAF2-FD2E-44B9-9EA5-A873AF5FE62E}"/>
    <dgm:cxn modelId="{2043630A-31CA-41B9-8F44-354054CFD339}" srcId="{F139B73B-714D-4954-94AC-D0909803BB8B}" destId="{F5465C5C-72D7-4DC1-A204-8789521B33AA}" srcOrd="2" destOrd="0" parTransId="{5A4C2B3E-338D-4846-B0A8-3511E87930DB}" sibTransId="{799D901D-423D-4D41-B235-CEBE163E3BA1}"/>
    <dgm:cxn modelId="{BB9C611F-9F4D-4A75-AFA5-D9EF71BF308B}" srcId="{F139B73B-714D-4954-94AC-D0909803BB8B}" destId="{B26B9717-4144-4B37-9AD2-41F5B5C9D944}" srcOrd="0" destOrd="0" parTransId="{83025B67-1DCB-466B-823B-C2AC5B76424E}" sibTransId="{ECD62460-6975-406F-B148-807D66AFE06B}"/>
    <dgm:cxn modelId="{10F39083-D541-41E8-8C78-80C838338EA5}" type="presOf" srcId="{699B33F2-1DB3-4CA6-A1EC-4A2B307E99AB}" destId="{21CEDC65-C6DE-4E9E-AF42-458CEB09D4D8}" srcOrd="1" destOrd="0" presId="urn:microsoft.com/office/officeart/2005/8/layout/process4"/>
    <dgm:cxn modelId="{EE8C97AB-3DEF-40F4-9942-98C8BF7872BD}" type="presParOf" srcId="{4A95B09B-0368-4E97-B01B-740982EE850B}" destId="{5DBB9C76-1D1D-4AE3-8DEA-CA1693D31CF2}" srcOrd="0" destOrd="0" presId="urn:microsoft.com/office/officeart/2005/8/layout/process4"/>
    <dgm:cxn modelId="{06BE18DB-1203-4742-937E-9DA6CC6038B6}" type="presParOf" srcId="{5DBB9C76-1D1D-4AE3-8DEA-CA1693D31CF2}" destId="{19A3E73E-5BC6-443E-AF3B-77F9B2FA6AB7}" srcOrd="0" destOrd="0" presId="urn:microsoft.com/office/officeart/2005/8/layout/process4"/>
    <dgm:cxn modelId="{08EFC7B9-9930-4846-8455-727D0D8AAF96}" type="presParOf" srcId="{5DBB9C76-1D1D-4AE3-8DEA-CA1693D31CF2}" destId="{21CEDC65-C6DE-4E9E-AF42-458CEB09D4D8}" srcOrd="1" destOrd="0" presId="urn:microsoft.com/office/officeart/2005/8/layout/process4"/>
    <dgm:cxn modelId="{386C7F0D-9D71-412B-B251-F5572762B103}" type="presParOf" srcId="{5DBB9C76-1D1D-4AE3-8DEA-CA1693D31CF2}" destId="{F8E72A59-3E25-4378-BAFE-C5711F89A7ED}" srcOrd="2" destOrd="0" presId="urn:microsoft.com/office/officeart/2005/8/layout/process4"/>
    <dgm:cxn modelId="{A7ACA78E-DDAD-4396-B961-8DB4B7A44522}" type="presParOf" srcId="{F8E72A59-3E25-4378-BAFE-C5711F89A7ED}" destId="{95811A1A-89CB-4E86-9491-438E7BD2B72A}" srcOrd="0" destOrd="0" presId="urn:microsoft.com/office/officeart/2005/8/layout/process4"/>
    <dgm:cxn modelId="{FC4F0FFC-D3D9-4432-B702-9E39CC7C93AB}" type="presParOf" srcId="{4A95B09B-0368-4E97-B01B-740982EE850B}" destId="{78FCA61D-C9F3-4CE0-ADC0-5F76986D6C21}" srcOrd="1" destOrd="0" presId="urn:microsoft.com/office/officeart/2005/8/layout/process4"/>
    <dgm:cxn modelId="{32CB4562-2FB0-4146-909A-E273EB7AE378}" type="presParOf" srcId="{4A95B09B-0368-4E97-B01B-740982EE850B}" destId="{66C40C3D-6C5D-40E6-B471-C1066E466502}" srcOrd="2" destOrd="0" presId="urn:microsoft.com/office/officeart/2005/8/layout/process4"/>
    <dgm:cxn modelId="{2F17F175-13EC-4126-8D0B-3C1B6AE147D5}" type="presParOf" srcId="{66C40C3D-6C5D-40E6-B471-C1066E466502}" destId="{7722592E-B9B7-4D0B-883F-885D3C0595F0}" srcOrd="0" destOrd="0" presId="urn:microsoft.com/office/officeart/2005/8/layout/process4"/>
    <dgm:cxn modelId="{FA3E49F5-5A87-48F3-B2C5-9FE80FAC2AB9}" type="presParOf" srcId="{66C40C3D-6C5D-40E6-B471-C1066E466502}" destId="{69A98AC0-F371-46F7-B97B-B01E61D68BEA}" srcOrd="1" destOrd="0" presId="urn:microsoft.com/office/officeart/2005/8/layout/process4"/>
    <dgm:cxn modelId="{5082F64F-102B-4128-AB57-896322B4CF37}" type="presParOf" srcId="{66C40C3D-6C5D-40E6-B471-C1066E466502}" destId="{0D35C829-3CCB-483E-B00B-20197BC43580}" srcOrd="2" destOrd="0" presId="urn:microsoft.com/office/officeart/2005/8/layout/process4"/>
    <dgm:cxn modelId="{887E943C-6E3F-4C5B-9873-A3E2BF56971C}" type="presParOf" srcId="{0D35C829-3CCB-483E-B00B-20197BC43580}" destId="{C44F695A-6ECE-4001-B2F5-2C065A99A918}" srcOrd="0" destOrd="0" presId="urn:microsoft.com/office/officeart/2005/8/layout/process4"/>
    <dgm:cxn modelId="{52EB263C-10F8-4124-96F5-3BBD21FA9EA5}" type="presParOf" srcId="{4A95B09B-0368-4E97-B01B-740982EE850B}" destId="{31D46098-0519-486B-92F0-D9BF47B8207B}" srcOrd="3" destOrd="0" presId="urn:microsoft.com/office/officeart/2005/8/layout/process4"/>
    <dgm:cxn modelId="{25FBA456-5BA9-462A-81FC-CF4CBB74F337}" type="presParOf" srcId="{4A95B09B-0368-4E97-B01B-740982EE850B}" destId="{6F71EB79-CE42-4AD7-87AC-C2F56E92B208}" srcOrd="4" destOrd="0" presId="urn:microsoft.com/office/officeart/2005/8/layout/process4"/>
    <dgm:cxn modelId="{49F2DE8B-6D1D-4C69-9C41-4A28B2E1D715}" type="presParOf" srcId="{6F71EB79-CE42-4AD7-87AC-C2F56E92B208}" destId="{BA73606B-7E08-4303-B180-8F4CC6BE6674}" srcOrd="0" destOrd="0" presId="urn:microsoft.com/office/officeart/2005/8/layout/process4"/>
    <dgm:cxn modelId="{B541BBEC-92B7-4AC8-A381-F4FA7AEAF818}" type="presParOf" srcId="{6F71EB79-CE42-4AD7-87AC-C2F56E92B208}" destId="{4371105B-4118-4F8D-A2E0-597DEBE71787}" srcOrd="1" destOrd="0" presId="urn:microsoft.com/office/officeart/2005/8/layout/process4"/>
    <dgm:cxn modelId="{7C2ED6E5-5701-4CDD-8695-E2BD18825748}" type="presParOf" srcId="{6F71EB79-CE42-4AD7-87AC-C2F56E92B208}" destId="{EBBDCC0F-4BD3-4665-A5ED-E501FC665DAD}" srcOrd="2" destOrd="0" presId="urn:microsoft.com/office/officeart/2005/8/layout/process4"/>
    <dgm:cxn modelId="{3B1A6214-3D51-44AC-8B44-8A18BEA59199}" type="presParOf" srcId="{EBBDCC0F-4BD3-4665-A5ED-E501FC665DAD}" destId="{55ED9EEC-7B0D-41A5-9075-A671731B9CFF}" srcOrd="0" destOrd="0" presId="urn:microsoft.com/office/officeart/2005/8/layout/process4"/>
    <dgm:cxn modelId="{A867944F-642C-4581-9E31-F94AA9C92F71}" type="presParOf" srcId="{4A95B09B-0368-4E97-B01B-740982EE850B}" destId="{A35CC087-023D-44F4-809E-7866137F2AFF}" srcOrd="5" destOrd="0" presId="urn:microsoft.com/office/officeart/2005/8/layout/process4"/>
    <dgm:cxn modelId="{C80AEBF5-649C-4280-868D-EA42A70177E6}" type="presParOf" srcId="{4A95B09B-0368-4E97-B01B-740982EE850B}" destId="{421C5DD8-BD3B-4ADF-98E9-090F60CC5144}" srcOrd="6" destOrd="0" presId="urn:microsoft.com/office/officeart/2005/8/layout/process4"/>
    <dgm:cxn modelId="{1D80B19D-F633-40A1-836B-92ACBA48E03A}" type="presParOf" srcId="{421C5DD8-BD3B-4ADF-98E9-090F60CC5144}" destId="{08D43841-A5D9-4B03-BC14-D75C6CCFBDC1}" srcOrd="0" destOrd="0" presId="urn:microsoft.com/office/officeart/2005/8/layout/process4"/>
    <dgm:cxn modelId="{BCE88061-8434-406A-BC9B-199BA678E937}" type="presParOf" srcId="{421C5DD8-BD3B-4ADF-98E9-090F60CC5144}" destId="{87917860-F070-443F-8F38-9515FBE293C8}" srcOrd="1" destOrd="0" presId="urn:microsoft.com/office/officeart/2005/8/layout/process4"/>
    <dgm:cxn modelId="{D8DA8BA5-DB33-4588-91A8-A2FBAC43D82C}" type="presParOf" srcId="{421C5DD8-BD3B-4ADF-98E9-090F60CC5144}" destId="{533663B3-8B55-45C8-9014-81076C940245}" srcOrd="2" destOrd="0" presId="urn:microsoft.com/office/officeart/2005/8/layout/process4"/>
    <dgm:cxn modelId="{2E96D517-7011-4204-BBFF-A0ECAACD136F}" type="presParOf" srcId="{533663B3-8B55-45C8-9014-81076C940245}" destId="{FC473805-F08A-4710-9A68-8A772013E00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CB6F67-E57C-4BE7-9A09-0006C29823A4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FFFE7270-1541-4DDB-94C9-E6C9612DAD0A}">
      <dgm:prSet phldrT="[Text]" custT="1"/>
      <dgm:spPr/>
      <dgm:t>
        <a:bodyPr/>
        <a:lstStyle/>
        <a:p>
          <a:r>
            <a:rPr lang="cs-CZ" sz="2400" dirty="0" smtClean="0"/>
            <a:t>Zlatý fond české literatury – 353 titulů</a:t>
          </a:r>
          <a:endParaRPr lang="cs-CZ" sz="2400" dirty="0"/>
        </a:p>
      </dgm:t>
    </dgm:pt>
    <dgm:pt modelId="{888CF3B3-C0C3-4ACD-A06F-655C746705FC}" type="parTrans" cxnId="{EFC3B68F-7043-4E02-9B0D-8111FEAF1A91}">
      <dgm:prSet/>
      <dgm:spPr/>
      <dgm:t>
        <a:bodyPr/>
        <a:lstStyle/>
        <a:p>
          <a:endParaRPr lang="cs-CZ"/>
        </a:p>
      </dgm:t>
    </dgm:pt>
    <dgm:pt modelId="{A20DE22C-F878-41EE-BA92-75B2550818B9}" type="sibTrans" cxnId="{EFC3B68F-7043-4E02-9B0D-8111FEAF1A91}">
      <dgm:prSet/>
      <dgm:spPr/>
      <dgm:t>
        <a:bodyPr/>
        <a:lstStyle/>
        <a:p>
          <a:endParaRPr lang="cs-CZ"/>
        </a:p>
      </dgm:t>
    </dgm:pt>
    <dgm:pt modelId="{20421F4D-C4C7-4103-B529-428D46F14527}">
      <dgm:prSet phldrT="[Text]" custT="1"/>
      <dgm:spPr/>
      <dgm:t>
        <a:bodyPr/>
        <a:lstStyle/>
        <a:p>
          <a:r>
            <a:rPr lang="cs-CZ" sz="2400" dirty="0" smtClean="0"/>
            <a:t>Zlatý fond světové literatury – 450 titulů</a:t>
          </a:r>
          <a:endParaRPr lang="cs-CZ" sz="2400" dirty="0"/>
        </a:p>
      </dgm:t>
    </dgm:pt>
    <dgm:pt modelId="{FF4EBC85-F059-46A1-95EB-00070CD2E176}" type="parTrans" cxnId="{FF21F904-0B15-4B60-83B4-23A4AB3D8450}">
      <dgm:prSet/>
      <dgm:spPr/>
      <dgm:t>
        <a:bodyPr/>
        <a:lstStyle/>
        <a:p>
          <a:endParaRPr lang="cs-CZ"/>
        </a:p>
      </dgm:t>
    </dgm:pt>
    <dgm:pt modelId="{B464D260-1D7F-4843-A387-80BADBC9640F}" type="sibTrans" cxnId="{FF21F904-0B15-4B60-83B4-23A4AB3D8450}">
      <dgm:prSet/>
      <dgm:spPr/>
      <dgm:t>
        <a:bodyPr/>
        <a:lstStyle/>
        <a:p>
          <a:endParaRPr lang="cs-CZ"/>
        </a:p>
      </dgm:t>
    </dgm:pt>
    <dgm:pt modelId="{47B85DCD-21D6-4220-AE10-6C781CD2C704}">
      <dgm:prSet phldrT="[Text]" custT="1"/>
      <dgm:spPr/>
      <dgm:t>
        <a:bodyPr/>
        <a:lstStyle/>
        <a:p>
          <a:r>
            <a:rPr lang="cs-CZ" sz="2400" dirty="0" smtClean="0"/>
            <a:t>Zlatý fond literatury pro děti a mládež – 500 titulů</a:t>
          </a:r>
          <a:endParaRPr lang="cs-CZ" sz="2400" dirty="0"/>
        </a:p>
      </dgm:t>
    </dgm:pt>
    <dgm:pt modelId="{3FEA4206-133D-40E6-A9C9-22E73E3A7DD9}" type="parTrans" cxnId="{9C710E3F-707E-4275-9AA5-88557EA2CC07}">
      <dgm:prSet/>
      <dgm:spPr/>
      <dgm:t>
        <a:bodyPr/>
        <a:lstStyle/>
        <a:p>
          <a:endParaRPr lang="cs-CZ"/>
        </a:p>
      </dgm:t>
    </dgm:pt>
    <dgm:pt modelId="{BC782399-45EE-43B5-A353-3DE5E5DC4909}" type="sibTrans" cxnId="{9C710E3F-707E-4275-9AA5-88557EA2CC07}">
      <dgm:prSet/>
      <dgm:spPr/>
      <dgm:t>
        <a:bodyPr/>
        <a:lstStyle/>
        <a:p>
          <a:endParaRPr lang="cs-CZ"/>
        </a:p>
      </dgm:t>
    </dgm:pt>
    <dgm:pt modelId="{343FA944-E84A-4314-8CB8-C2A45C92C1ED}" type="pres">
      <dgm:prSet presAssocID="{90CB6F67-E57C-4BE7-9A09-0006C29823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1720CB0-7EC4-4199-947B-307F5990A1E7}" type="pres">
      <dgm:prSet presAssocID="{FFFE7270-1541-4DDB-94C9-E6C9612DAD0A}" presName="parentLin" presStyleCnt="0"/>
      <dgm:spPr/>
    </dgm:pt>
    <dgm:pt modelId="{71F58508-3FD4-4296-B2FA-54A0D59803DB}" type="pres">
      <dgm:prSet presAssocID="{FFFE7270-1541-4DDB-94C9-E6C9612DAD0A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7C453C8C-B166-40C6-B8AD-4EC2607147BB}" type="pres">
      <dgm:prSet presAssocID="{FFFE7270-1541-4DDB-94C9-E6C9612DAD0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16EC62-E4A1-49A5-8DA9-9B942E7AB26D}" type="pres">
      <dgm:prSet presAssocID="{FFFE7270-1541-4DDB-94C9-E6C9612DAD0A}" presName="negativeSpace" presStyleCnt="0"/>
      <dgm:spPr/>
    </dgm:pt>
    <dgm:pt modelId="{0CBE8FDF-BEDC-4B8E-A3C2-6510EBDE6332}" type="pres">
      <dgm:prSet presAssocID="{FFFE7270-1541-4DDB-94C9-E6C9612DAD0A}" presName="childText" presStyleLbl="conFgAcc1" presStyleIdx="0" presStyleCnt="3">
        <dgm:presLayoutVars>
          <dgm:bulletEnabled val="1"/>
        </dgm:presLayoutVars>
      </dgm:prSet>
      <dgm:spPr/>
    </dgm:pt>
    <dgm:pt modelId="{9B7B1661-9EE9-440D-8EE5-7E7B2C0DAF25}" type="pres">
      <dgm:prSet presAssocID="{A20DE22C-F878-41EE-BA92-75B2550818B9}" presName="spaceBetweenRectangles" presStyleCnt="0"/>
      <dgm:spPr/>
    </dgm:pt>
    <dgm:pt modelId="{ED39644B-45F5-4431-8B7E-35B54BD9AA06}" type="pres">
      <dgm:prSet presAssocID="{20421F4D-C4C7-4103-B529-428D46F14527}" presName="parentLin" presStyleCnt="0"/>
      <dgm:spPr/>
    </dgm:pt>
    <dgm:pt modelId="{B4C6D08C-91DF-49A3-958C-29EAEA7FB50F}" type="pres">
      <dgm:prSet presAssocID="{20421F4D-C4C7-4103-B529-428D46F14527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DBEB91ED-6314-4897-8A02-7F3EF8E0F50A}" type="pres">
      <dgm:prSet presAssocID="{20421F4D-C4C7-4103-B529-428D46F1452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26D58FC-E45C-4EEF-B80F-B6596B6E945C}" type="pres">
      <dgm:prSet presAssocID="{20421F4D-C4C7-4103-B529-428D46F14527}" presName="negativeSpace" presStyleCnt="0"/>
      <dgm:spPr/>
    </dgm:pt>
    <dgm:pt modelId="{DE01E95A-87B7-4689-B2ED-8300DCABE60F}" type="pres">
      <dgm:prSet presAssocID="{20421F4D-C4C7-4103-B529-428D46F14527}" presName="childText" presStyleLbl="conFgAcc1" presStyleIdx="1" presStyleCnt="3">
        <dgm:presLayoutVars>
          <dgm:bulletEnabled val="1"/>
        </dgm:presLayoutVars>
      </dgm:prSet>
      <dgm:spPr/>
    </dgm:pt>
    <dgm:pt modelId="{84286C5C-4C6B-4DEB-9D28-84C17F122B99}" type="pres">
      <dgm:prSet presAssocID="{B464D260-1D7F-4843-A387-80BADBC9640F}" presName="spaceBetweenRectangles" presStyleCnt="0"/>
      <dgm:spPr/>
    </dgm:pt>
    <dgm:pt modelId="{29ACF53D-F754-494D-8D0B-EECEDE0F4CCF}" type="pres">
      <dgm:prSet presAssocID="{47B85DCD-21D6-4220-AE10-6C781CD2C704}" presName="parentLin" presStyleCnt="0"/>
      <dgm:spPr/>
    </dgm:pt>
    <dgm:pt modelId="{6091FDB1-63D4-492E-8DD5-6599D570B82B}" type="pres">
      <dgm:prSet presAssocID="{47B85DCD-21D6-4220-AE10-6C781CD2C704}" presName="parentLeftMargin" presStyleLbl="node1" presStyleIdx="1" presStyleCnt="3"/>
      <dgm:spPr/>
      <dgm:t>
        <a:bodyPr/>
        <a:lstStyle/>
        <a:p>
          <a:endParaRPr lang="cs-CZ"/>
        </a:p>
      </dgm:t>
    </dgm:pt>
    <dgm:pt modelId="{FAD01176-E9C5-4183-875B-610EE06CA1BC}" type="pres">
      <dgm:prSet presAssocID="{47B85DCD-21D6-4220-AE10-6C781CD2C70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88A2826-EB09-4ACA-B512-2A5A6A8C8FD1}" type="pres">
      <dgm:prSet presAssocID="{47B85DCD-21D6-4220-AE10-6C781CD2C704}" presName="negativeSpace" presStyleCnt="0"/>
      <dgm:spPr/>
    </dgm:pt>
    <dgm:pt modelId="{B4AC9744-7338-45D8-8C3B-3E778974F6DC}" type="pres">
      <dgm:prSet presAssocID="{47B85DCD-21D6-4220-AE10-6C781CD2C70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017CD91-3940-4B9B-B2AB-8D6D6BE41B98}" type="presOf" srcId="{20421F4D-C4C7-4103-B529-428D46F14527}" destId="{DBEB91ED-6314-4897-8A02-7F3EF8E0F50A}" srcOrd="1" destOrd="0" presId="urn:microsoft.com/office/officeart/2005/8/layout/list1"/>
    <dgm:cxn modelId="{FF21F904-0B15-4B60-83B4-23A4AB3D8450}" srcId="{90CB6F67-E57C-4BE7-9A09-0006C29823A4}" destId="{20421F4D-C4C7-4103-B529-428D46F14527}" srcOrd="1" destOrd="0" parTransId="{FF4EBC85-F059-46A1-95EB-00070CD2E176}" sibTransId="{B464D260-1D7F-4843-A387-80BADBC9640F}"/>
    <dgm:cxn modelId="{85593357-C999-426D-89C5-15F3DFF88911}" type="presOf" srcId="{FFFE7270-1541-4DDB-94C9-E6C9612DAD0A}" destId="{7C453C8C-B166-40C6-B8AD-4EC2607147BB}" srcOrd="1" destOrd="0" presId="urn:microsoft.com/office/officeart/2005/8/layout/list1"/>
    <dgm:cxn modelId="{9C710E3F-707E-4275-9AA5-88557EA2CC07}" srcId="{90CB6F67-E57C-4BE7-9A09-0006C29823A4}" destId="{47B85DCD-21D6-4220-AE10-6C781CD2C704}" srcOrd="2" destOrd="0" parTransId="{3FEA4206-133D-40E6-A9C9-22E73E3A7DD9}" sibTransId="{BC782399-45EE-43B5-A353-3DE5E5DC4909}"/>
    <dgm:cxn modelId="{EFC3B68F-7043-4E02-9B0D-8111FEAF1A91}" srcId="{90CB6F67-E57C-4BE7-9A09-0006C29823A4}" destId="{FFFE7270-1541-4DDB-94C9-E6C9612DAD0A}" srcOrd="0" destOrd="0" parTransId="{888CF3B3-C0C3-4ACD-A06F-655C746705FC}" sibTransId="{A20DE22C-F878-41EE-BA92-75B2550818B9}"/>
    <dgm:cxn modelId="{D6E25691-8041-4CCA-81F6-B77C71955D08}" type="presOf" srcId="{47B85DCD-21D6-4220-AE10-6C781CD2C704}" destId="{FAD01176-E9C5-4183-875B-610EE06CA1BC}" srcOrd="1" destOrd="0" presId="urn:microsoft.com/office/officeart/2005/8/layout/list1"/>
    <dgm:cxn modelId="{4284F47F-0E9F-4FDD-AFE2-767E35764F9C}" type="presOf" srcId="{90CB6F67-E57C-4BE7-9A09-0006C29823A4}" destId="{343FA944-E84A-4314-8CB8-C2A45C92C1ED}" srcOrd="0" destOrd="0" presId="urn:microsoft.com/office/officeart/2005/8/layout/list1"/>
    <dgm:cxn modelId="{E3883BD8-94A0-4D2E-B9BA-6CF912BE0CF5}" type="presOf" srcId="{FFFE7270-1541-4DDB-94C9-E6C9612DAD0A}" destId="{71F58508-3FD4-4296-B2FA-54A0D59803DB}" srcOrd="0" destOrd="0" presId="urn:microsoft.com/office/officeart/2005/8/layout/list1"/>
    <dgm:cxn modelId="{8DE83857-2FB9-4823-B3FC-9F53DA56DC23}" type="presOf" srcId="{20421F4D-C4C7-4103-B529-428D46F14527}" destId="{B4C6D08C-91DF-49A3-958C-29EAEA7FB50F}" srcOrd="0" destOrd="0" presId="urn:microsoft.com/office/officeart/2005/8/layout/list1"/>
    <dgm:cxn modelId="{32E0AC37-FE1B-490C-A3AE-448EABC11AAE}" type="presOf" srcId="{47B85DCD-21D6-4220-AE10-6C781CD2C704}" destId="{6091FDB1-63D4-492E-8DD5-6599D570B82B}" srcOrd="0" destOrd="0" presId="urn:microsoft.com/office/officeart/2005/8/layout/list1"/>
    <dgm:cxn modelId="{9627D1EC-C251-4FCA-AC3D-E3DCA4CEFE7A}" type="presParOf" srcId="{343FA944-E84A-4314-8CB8-C2A45C92C1ED}" destId="{11720CB0-7EC4-4199-947B-307F5990A1E7}" srcOrd="0" destOrd="0" presId="urn:microsoft.com/office/officeart/2005/8/layout/list1"/>
    <dgm:cxn modelId="{C0D5F989-52A6-4644-B682-14806ED0C89E}" type="presParOf" srcId="{11720CB0-7EC4-4199-947B-307F5990A1E7}" destId="{71F58508-3FD4-4296-B2FA-54A0D59803DB}" srcOrd="0" destOrd="0" presId="urn:microsoft.com/office/officeart/2005/8/layout/list1"/>
    <dgm:cxn modelId="{B57E03C5-9975-4EFF-B210-D06FB1B4BCCC}" type="presParOf" srcId="{11720CB0-7EC4-4199-947B-307F5990A1E7}" destId="{7C453C8C-B166-40C6-B8AD-4EC2607147BB}" srcOrd="1" destOrd="0" presId="urn:microsoft.com/office/officeart/2005/8/layout/list1"/>
    <dgm:cxn modelId="{5410EC90-D775-4D8F-8C1A-1A0750057E7E}" type="presParOf" srcId="{343FA944-E84A-4314-8CB8-C2A45C92C1ED}" destId="{CE16EC62-E4A1-49A5-8DA9-9B942E7AB26D}" srcOrd="1" destOrd="0" presId="urn:microsoft.com/office/officeart/2005/8/layout/list1"/>
    <dgm:cxn modelId="{A4A4FA71-DB5A-4F39-83C7-AAC731D99005}" type="presParOf" srcId="{343FA944-E84A-4314-8CB8-C2A45C92C1ED}" destId="{0CBE8FDF-BEDC-4B8E-A3C2-6510EBDE6332}" srcOrd="2" destOrd="0" presId="urn:microsoft.com/office/officeart/2005/8/layout/list1"/>
    <dgm:cxn modelId="{FF80D3FA-683A-4EAC-BBB4-E0B8BCC2290B}" type="presParOf" srcId="{343FA944-E84A-4314-8CB8-C2A45C92C1ED}" destId="{9B7B1661-9EE9-440D-8EE5-7E7B2C0DAF25}" srcOrd="3" destOrd="0" presId="urn:microsoft.com/office/officeart/2005/8/layout/list1"/>
    <dgm:cxn modelId="{5D225E6D-BE73-46D6-A19C-B6EEE30EDA3F}" type="presParOf" srcId="{343FA944-E84A-4314-8CB8-C2A45C92C1ED}" destId="{ED39644B-45F5-4431-8B7E-35B54BD9AA06}" srcOrd="4" destOrd="0" presId="urn:microsoft.com/office/officeart/2005/8/layout/list1"/>
    <dgm:cxn modelId="{AAD8D6CC-ABD0-4662-830E-7BCD90793510}" type="presParOf" srcId="{ED39644B-45F5-4431-8B7E-35B54BD9AA06}" destId="{B4C6D08C-91DF-49A3-958C-29EAEA7FB50F}" srcOrd="0" destOrd="0" presId="urn:microsoft.com/office/officeart/2005/8/layout/list1"/>
    <dgm:cxn modelId="{6BD6C782-0BD7-46F7-B244-C0516D2F056E}" type="presParOf" srcId="{ED39644B-45F5-4431-8B7E-35B54BD9AA06}" destId="{DBEB91ED-6314-4897-8A02-7F3EF8E0F50A}" srcOrd="1" destOrd="0" presId="urn:microsoft.com/office/officeart/2005/8/layout/list1"/>
    <dgm:cxn modelId="{7D06E87E-8C15-46AD-94CD-243408713149}" type="presParOf" srcId="{343FA944-E84A-4314-8CB8-C2A45C92C1ED}" destId="{526D58FC-E45C-4EEF-B80F-B6596B6E945C}" srcOrd="5" destOrd="0" presId="urn:microsoft.com/office/officeart/2005/8/layout/list1"/>
    <dgm:cxn modelId="{D45EB20A-1829-4DA4-A368-D63D95691DCD}" type="presParOf" srcId="{343FA944-E84A-4314-8CB8-C2A45C92C1ED}" destId="{DE01E95A-87B7-4689-B2ED-8300DCABE60F}" srcOrd="6" destOrd="0" presId="urn:microsoft.com/office/officeart/2005/8/layout/list1"/>
    <dgm:cxn modelId="{C9DA2531-19B6-4450-B0D0-723565AF3FA4}" type="presParOf" srcId="{343FA944-E84A-4314-8CB8-C2A45C92C1ED}" destId="{84286C5C-4C6B-4DEB-9D28-84C17F122B99}" srcOrd="7" destOrd="0" presId="urn:microsoft.com/office/officeart/2005/8/layout/list1"/>
    <dgm:cxn modelId="{8209997B-D467-4ACC-9722-9B28CE3F07FF}" type="presParOf" srcId="{343FA944-E84A-4314-8CB8-C2A45C92C1ED}" destId="{29ACF53D-F754-494D-8D0B-EECEDE0F4CCF}" srcOrd="8" destOrd="0" presId="urn:microsoft.com/office/officeart/2005/8/layout/list1"/>
    <dgm:cxn modelId="{71F871EE-3ADA-4AAA-8F85-B5876DEF56ED}" type="presParOf" srcId="{29ACF53D-F754-494D-8D0B-EECEDE0F4CCF}" destId="{6091FDB1-63D4-492E-8DD5-6599D570B82B}" srcOrd="0" destOrd="0" presId="urn:microsoft.com/office/officeart/2005/8/layout/list1"/>
    <dgm:cxn modelId="{5059046A-CEE8-4222-B2CB-A85DF6113642}" type="presParOf" srcId="{29ACF53D-F754-494D-8D0B-EECEDE0F4CCF}" destId="{FAD01176-E9C5-4183-875B-610EE06CA1BC}" srcOrd="1" destOrd="0" presId="urn:microsoft.com/office/officeart/2005/8/layout/list1"/>
    <dgm:cxn modelId="{17CD19E4-9BD5-4B1C-964B-BE5F36D24BAD}" type="presParOf" srcId="{343FA944-E84A-4314-8CB8-C2A45C92C1ED}" destId="{188A2826-EB09-4ACA-B512-2A5A6A8C8FD1}" srcOrd="9" destOrd="0" presId="urn:microsoft.com/office/officeart/2005/8/layout/list1"/>
    <dgm:cxn modelId="{57EE058D-D7D1-4003-A47F-6AA5D6BAB5B1}" type="presParOf" srcId="{343FA944-E84A-4314-8CB8-C2A45C92C1ED}" destId="{B4AC9744-7338-45D8-8C3B-3E778974F6D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FEAF98-4104-4A98-B996-B6B40994408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D1F75F1-B83E-4A57-A422-ADA87B49CE95}">
      <dgm:prSet phldrT="[Text]"/>
      <dgm:spPr>
        <a:solidFill>
          <a:srgbClr val="01AEF0"/>
        </a:solidFill>
      </dgm:spPr>
      <dgm:t>
        <a:bodyPr/>
        <a:lstStyle/>
        <a:p>
          <a:r>
            <a:rPr lang="cs-CZ" dirty="0" smtClean="0"/>
            <a:t>KOMUNITNÍ AKTIVITY</a:t>
          </a:r>
          <a:endParaRPr lang="cs-CZ" dirty="0"/>
        </a:p>
      </dgm:t>
    </dgm:pt>
    <dgm:pt modelId="{E375A50B-DFA9-4732-AE08-9557D70B986D}" type="parTrans" cxnId="{E1F52B71-5AA7-4B12-9754-3F6BE3AC4C60}">
      <dgm:prSet/>
      <dgm:spPr/>
      <dgm:t>
        <a:bodyPr/>
        <a:lstStyle/>
        <a:p>
          <a:endParaRPr lang="cs-CZ"/>
        </a:p>
      </dgm:t>
    </dgm:pt>
    <dgm:pt modelId="{CA676021-DEAE-4C6E-A03C-42670907EE10}" type="sibTrans" cxnId="{E1F52B71-5AA7-4B12-9754-3F6BE3AC4C60}">
      <dgm:prSet custT="1"/>
      <dgm:spPr>
        <a:solidFill>
          <a:srgbClr val="EB6B89"/>
        </a:solidFill>
      </dgm:spPr>
      <dgm:t>
        <a:bodyPr/>
        <a:lstStyle/>
        <a:p>
          <a:r>
            <a:rPr lang="cs-CZ" sz="3200" dirty="0" smtClean="0">
              <a:solidFill>
                <a:srgbClr val="000000"/>
              </a:solidFill>
            </a:rPr>
            <a:t>DOBRÁ </a:t>
          </a:r>
          <a:r>
            <a:rPr lang="cs-CZ" sz="2200" dirty="0" smtClean="0">
              <a:solidFill>
                <a:srgbClr val="000000"/>
              </a:solidFill>
            </a:rPr>
            <a:t>KNIHOVNA</a:t>
          </a:r>
          <a:endParaRPr lang="cs-CZ" sz="2200" dirty="0">
            <a:solidFill>
              <a:srgbClr val="000000"/>
            </a:solidFill>
          </a:endParaRPr>
        </a:p>
      </dgm:t>
    </dgm:pt>
    <dgm:pt modelId="{E620B459-8A79-447F-9B51-5D6E6C50510C}">
      <dgm:prSet phldrT="[Text]" custT="1"/>
      <dgm:spPr/>
      <dgm:t>
        <a:bodyPr/>
        <a:lstStyle/>
        <a:p>
          <a:r>
            <a:rPr lang="cs-CZ" sz="2000" dirty="0" smtClean="0"/>
            <a:t>OBNOVA </a:t>
          </a:r>
          <a:br>
            <a:rPr lang="cs-CZ" sz="2000" dirty="0" smtClean="0"/>
          </a:br>
          <a:r>
            <a:rPr lang="cs-CZ" sz="2000" dirty="0" smtClean="0"/>
            <a:t>KF</a:t>
          </a:r>
          <a:endParaRPr lang="cs-CZ" sz="2000" dirty="0"/>
        </a:p>
      </dgm:t>
    </dgm:pt>
    <dgm:pt modelId="{7801B3D9-5C99-4052-84BF-8DD6A8116C1F}" type="parTrans" cxnId="{38018334-5CA5-4A2F-A756-E1284A3ED85D}">
      <dgm:prSet/>
      <dgm:spPr/>
      <dgm:t>
        <a:bodyPr/>
        <a:lstStyle/>
        <a:p>
          <a:endParaRPr lang="cs-CZ"/>
        </a:p>
      </dgm:t>
    </dgm:pt>
    <dgm:pt modelId="{B9D1E4CA-1AE1-4C2E-8E52-113CE2BD31FC}" type="sibTrans" cxnId="{38018334-5CA5-4A2F-A756-E1284A3ED85D}">
      <dgm:prSet/>
      <dgm:spPr>
        <a:solidFill>
          <a:srgbClr val="FFC000"/>
        </a:solidFill>
      </dgm:spPr>
      <dgm:t>
        <a:bodyPr/>
        <a:lstStyle/>
        <a:p>
          <a:r>
            <a:rPr lang="cs-CZ" dirty="0" smtClean="0">
              <a:solidFill>
                <a:srgbClr val="000000"/>
              </a:solidFill>
            </a:rPr>
            <a:t>DOBRÝ FOND</a:t>
          </a:r>
          <a:endParaRPr lang="cs-CZ" dirty="0">
            <a:solidFill>
              <a:srgbClr val="000000"/>
            </a:solidFill>
          </a:endParaRPr>
        </a:p>
      </dgm:t>
    </dgm:pt>
    <dgm:pt modelId="{84A584B7-9C44-4BD7-ACD1-1BF497E17226}">
      <dgm:prSet phldrT="[Text]"/>
      <dgm:spPr/>
      <dgm:t>
        <a:bodyPr/>
        <a:lstStyle/>
        <a:p>
          <a:r>
            <a:rPr lang="cs-CZ" dirty="0" smtClean="0"/>
            <a:t>KOMUNITNÍ </a:t>
          </a:r>
          <a:br>
            <a:rPr lang="cs-CZ" dirty="0" smtClean="0"/>
          </a:br>
          <a:r>
            <a:rPr lang="cs-CZ" dirty="0" smtClean="0"/>
            <a:t>AKTIVITY</a:t>
          </a:r>
          <a:endParaRPr lang="cs-CZ" dirty="0"/>
        </a:p>
      </dgm:t>
    </dgm:pt>
    <dgm:pt modelId="{56B4B271-6D61-4F7B-92DF-1437B907FB18}" type="sibTrans" cxnId="{4D762853-3AAB-46BF-BF65-232F39DE7441}">
      <dgm:prSet custT="1"/>
      <dgm:spPr>
        <a:solidFill>
          <a:srgbClr val="89CACD"/>
        </a:solidFill>
      </dgm:spPr>
      <dgm:t>
        <a:bodyPr/>
        <a:lstStyle/>
        <a:p>
          <a:r>
            <a:rPr lang="cs-CZ" sz="1850" b="0" dirty="0" smtClean="0">
              <a:solidFill>
                <a:srgbClr val="000000"/>
              </a:solidFill>
            </a:rPr>
            <a:t>REGIONÁLNÍ</a:t>
          </a:r>
          <a:r>
            <a:rPr lang="cs-CZ" sz="1800" b="0" dirty="0" smtClean="0">
              <a:solidFill>
                <a:srgbClr val="000000"/>
              </a:solidFill>
            </a:rPr>
            <a:t> </a:t>
          </a:r>
          <a:r>
            <a:rPr lang="cs-CZ" sz="2400" b="0" dirty="0" smtClean="0">
              <a:solidFill>
                <a:srgbClr val="000000"/>
              </a:solidFill>
            </a:rPr>
            <a:t>FUNKCE</a:t>
          </a:r>
          <a:endParaRPr lang="cs-CZ" sz="2400" b="0" dirty="0">
            <a:solidFill>
              <a:srgbClr val="000000"/>
            </a:solidFill>
          </a:endParaRPr>
        </a:p>
      </dgm:t>
    </dgm:pt>
    <dgm:pt modelId="{AE198BF9-1161-450D-93A3-E10DF990D23C}" type="parTrans" cxnId="{4D762853-3AAB-46BF-BF65-232F39DE7441}">
      <dgm:prSet/>
      <dgm:spPr/>
      <dgm:t>
        <a:bodyPr/>
        <a:lstStyle/>
        <a:p>
          <a:endParaRPr lang="cs-CZ"/>
        </a:p>
      </dgm:t>
    </dgm:pt>
    <dgm:pt modelId="{49DA789C-270A-4C33-BECA-53EA4E790B22}" type="pres">
      <dgm:prSet presAssocID="{41FEAF98-4104-4A98-B996-B6B40994408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5FD43644-58E9-45E5-85FD-69A5129ED1D5}" type="pres">
      <dgm:prSet presAssocID="{1D1F75F1-B83E-4A57-A422-ADA87B49CE95}" presName="composite" presStyleCnt="0"/>
      <dgm:spPr/>
    </dgm:pt>
    <dgm:pt modelId="{6D1E4D29-B4BE-4EFD-8D84-7862F5E32EAD}" type="pres">
      <dgm:prSet presAssocID="{1D1F75F1-B83E-4A57-A422-ADA87B49CE95}" presName="Parent1" presStyleLbl="node1" presStyleIdx="0" presStyleCnt="6" custScaleX="104344" custScaleY="105965" custLinFactX="-21136" custLinFactNeighborX="-100000" custLinFactNeighborY="77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33439B5-C240-4C45-8B98-232B06CC3A38}" type="pres">
      <dgm:prSet presAssocID="{1D1F75F1-B83E-4A57-A422-ADA87B49CE95}" presName="Childtext1" presStyleLbl="revTx" presStyleIdx="0" presStyleCnt="3" custLinFactX="38213" custLinFactNeighborX="100000" custLinFactNeighborY="925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112CAB5-2C88-493B-BC73-E3FD6BF419C3}" type="pres">
      <dgm:prSet presAssocID="{1D1F75F1-B83E-4A57-A422-ADA87B49CE95}" presName="BalanceSpacing" presStyleCnt="0"/>
      <dgm:spPr/>
    </dgm:pt>
    <dgm:pt modelId="{24200D3B-6212-4B72-BD70-C84538C95176}" type="pres">
      <dgm:prSet presAssocID="{1D1F75F1-B83E-4A57-A422-ADA87B49CE95}" presName="BalanceSpacing1" presStyleCnt="0"/>
      <dgm:spPr/>
    </dgm:pt>
    <dgm:pt modelId="{E78CD1E1-5CE3-4465-8E0B-80DC1FD07C3B}" type="pres">
      <dgm:prSet presAssocID="{CA676021-DEAE-4C6E-A03C-42670907EE10}" presName="Accent1Text" presStyleLbl="node1" presStyleIdx="1" presStyleCnt="6" custScaleX="121511" custScaleY="116358" custLinFactX="3297" custLinFactNeighborX="100000" custLinFactNeighborY="6787"/>
      <dgm:spPr/>
      <dgm:t>
        <a:bodyPr/>
        <a:lstStyle/>
        <a:p>
          <a:endParaRPr lang="cs-CZ"/>
        </a:p>
      </dgm:t>
    </dgm:pt>
    <dgm:pt modelId="{E343C208-F27A-4C85-957C-C3DA55194B81}" type="pres">
      <dgm:prSet presAssocID="{CA676021-DEAE-4C6E-A03C-42670907EE10}" presName="spaceBetweenRectangles" presStyleCnt="0"/>
      <dgm:spPr/>
    </dgm:pt>
    <dgm:pt modelId="{5B9D4D5A-F89A-4AC4-BB00-0E17A7C10567}" type="pres">
      <dgm:prSet presAssocID="{84A584B7-9C44-4BD7-ACD1-1BF497E17226}" presName="composite" presStyleCnt="0"/>
      <dgm:spPr/>
    </dgm:pt>
    <dgm:pt modelId="{80CCC647-0C61-462D-9914-5F375E710C83}" type="pres">
      <dgm:prSet presAssocID="{84A584B7-9C44-4BD7-ACD1-1BF497E17226}" presName="Parent1" presStyleLbl="node1" presStyleIdx="2" presStyleCnt="6" custScaleX="105956" custScaleY="107695" custLinFactNeighborX="-8441" custLinFactNeighborY="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D327152-3D73-4680-A7EB-9C19775EEE55}" type="pres">
      <dgm:prSet presAssocID="{84A584B7-9C44-4BD7-ACD1-1BF497E1722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E337A1-7B02-4B0A-ABB7-1D608595393C}" type="pres">
      <dgm:prSet presAssocID="{84A584B7-9C44-4BD7-ACD1-1BF497E17226}" presName="BalanceSpacing" presStyleCnt="0"/>
      <dgm:spPr/>
    </dgm:pt>
    <dgm:pt modelId="{31673BAF-589E-4FBE-AA98-2AA1A8F9B030}" type="pres">
      <dgm:prSet presAssocID="{84A584B7-9C44-4BD7-ACD1-1BF497E17226}" presName="BalanceSpacing1" presStyleCnt="0"/>
      <dgm:spPr/>
    </dgm:pt>
    <dgm:pt modelId="{FA971491-DF27-4A50-9F6A-AFEB2DCE01BB}" type="pres">
      <dgm:prSet presAssocID="{56B4B271-6D61-4F7B-92DF-1437B907FB18}" presName="Accent1Text" presStyleLbl="node1" presStyleIdx="3" presStyleCnt="6" custScaleX="117586" custScaleY="111228"/>
      <dgm:spPr/>
      <dgm:t>
        <a:bodyPr/>
        <a:lstStyle/>
        <a:p>
          <a:endParaRPr lang="cs-CZ"/>
        </a:p>
      </dgm:t>
    </dgm:pt>
    <dgm:pt modelId="{315E981E-F897-418E-8E18-3D0ECCDE0210}" type="pres">
      <dgm:prSet presAssocID="{56B4B271-6D61-4F7B-92DF-1437B907FB18}" presName="spaceBetweenRectangles" presStyleCnt="0"/>
      <dgm:spPr/>
    </dgm:pt>
    <dgm:pt modelId="{366F505F-E1D2-41E5-971F-0A57DC0C1FF2}" type="pres">
      <dgm:prSet presAssocID="{E620B459-8A79-447F-9B51-5D6E6C50510C}" presName="composite" presStyleCnt="0"/>
      <dgm:spPr/>
    </dgm:pt>
    <dgm:pt modelId="{1737C661-7FFD-457C-8FC2-11A688EBC9A5}" type="pres">
      <dgm:prSet presAssocID="{E620B459-8A79-447F-9B51-5D6E6C50510C}" presName="Parent1" presStyleLbl="node1" presStyleIdx="4" presStyleCnt="6" custScaleX="105731" custScaleY="108637" custLinFactX="14062" custLinFactNeighborX="100000" custLinFactNeighborY="-88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7FC1FE-3AC6-4865-9680-89D24041A99E}" type="pres">
      <dgm:prSet presAssocID="{E620B459-8A79-447F-9B51-5D6E6C50510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68B252-1F0E-45A4-9121-AD78093979D6}" type="pres">
      <dgm:prSet presAssocID="{E620B459-8A79-447F-9B51-5D6E6C50510C}" presName="BalanceSpacing" presStyleCnt="0"/>
      <dgm:spPr/>
    </dgm:pt>
    <dgm:pt modelId="{44EBFF29-5A7A-42ED-9FF7-D6D3BA23779D}" type="pres">
      <dgm:prSet presAssocID="{E620B459-8A79-447F-9B51-5D6E6C50510C}" presName="BalanceSpacing1" presStyleCnt="0"/>
      <dgm:spPr/>
    </dgm:pt>
    <dgm:pt modelId="{DAF32E53-DFE0-43AD-9832-A4B9D6B043C9}" type="pres">
      <dgm:prSet presAssocID="{B9D1E4CA-1AE1-4C2E-8E52-113CE2BD31FC}" presName="Accent1Text" presStyleLbl="node1" presStyleIdx="5" presStyleCnt="6" custScaleX="118009" custScaleY="119462" custLinFactX="945" custLinFactNeighborX="100000" custLinFactNeighborY="-6616"/>
      <dgm:spPr/>
      <dgm:t>
        <a:bodyPr/>
        <a:lstStyle/>
        <a:p>
          <a:endParaRPr lang="cs-CZ"/>
        </a:p>
      </dgm:t>
    </dgm:pt>
  </dgm:ptLst>
  <dgm:cxnLst>
    <dgm:cxn modelId="{FBD5EDD3-BE23-4997-969D-F10CA976B949}" type="presOf" srcId="{1D1F75F1-B83E-4A57-A422-ADA87B49CE95}" destId="{6D1E4D29-B4BE-4EFD-8D84-7862F5E32EAD}" srcOrd="0" destOrd="0" presId="urn:microsoft.com/office/officeart/2008/layout/AlternatingHexagons"/>
    <dgm:cxn modelId="{DADBE5A9-65CE-4ECE-B389-8EEDD3C301A5}" type="presOf" srcId="{B9D1E4CA-1AE1-4C2E-8E52-113CE2BD31FC}" destId="{DAF32E53-DFE0-43AD-9832-A4B9D6B043C9}" srcOrd="0" destOrd="0" presId="urn:microsoft.com/office/officeart/2008/layout/AlternatingHexagons"/>
    <dgm:cxn modelId="{91B80209-AEA4-431E-8BA9-E2DC2AC5F1DB}" type="presOf" srcId="{84A584B7-9C44-4BD7-ACD1-1BF497E17226}" destId="{80CCC647-0C61-462D-9914-5F375E710C83}" srcOrd="0" destOrd="0" presId="urn:microsoft.com/office/officeart/2008/layout/AlternatingHexagons"/>
    <dgm:cxn modelId="{940C9A82-1E2D-4880-AC58-12132D59BDBD}" type="presOf" srcId="{56B4B271-6D61-4F7B-92DF-1437B907FB18}" destId="{FA971491-DF27-4A50-9F6A-AFEB2DCE01BB}" srcOrd="0" destOrd="0" presId="urn:microsoft.com/office/officeart/2008/layout/AlternatingHexagons"/>
    <dgm:cxn modelId="{E1F52B71-5AA7-4B12-9754-3F6BE3AC4C60}" srcId="{41FEAF98-4104-4A98-B996-B6B409944086}" destId="{1D1F75F1-B83E-4A57-A422-ADA87B49CE95}" srcOrd="0" destOrd="0" parTransId="{E375A50B-DFA9-4732-AE08-9557D70B986D}" sibTransId="{CA676021-DEAE-4C6E-A03C-42670907EE10}"/>
    <dgm:cxn modelId="{AD90B070-CB96-4B5F-8C87-AF12C4966E01}" type="presOf" srcId="{CA676021-DEAE-4C6E-A03C-42670907EE10}" destId="{E78CD1E1-5CE3-4465-8E0B-80DC1FD07C3B}" srcOrd="0" destOrd="0" presId="urn:microsoft.com/office/officeart/2008/layout/AlternatingHexagons"/>
    <dgm:cxn modelId="{4D762853-3AAB-46BF-BF65-232F39DE7441}" srcId="{41FEAF98-4104-4A98-B996-B6B409944086}" destId="{84A584B7-9C44-4BD7-ACD1-1BF497E17226}" srcOrd="1" destOrd="0" parTransId="{AE198BF9-1161-450D-93A3-E10DF990D23C}" sibTransId="{56B4B271-6D61-4F7B-92DF-1437B907FB18}"/>
    <dgm:cxn modelId="{1D033B1C-90C8-4CC7-97B7-BD61308FC2E7}" type="presOf" srcId="{41FEAF98-4104-4A98-B996-B6B409944086}" destId="{49DA789C-270A-4C33-BECA-53EA4E790B22}" srcOrd="0" destOrd="0" presId="urn:microsoft.com/office/officeart/2008/layout/AlternatingHexagons"/>
    <dgm:cxn modelId="{38018334-5CA5-4A2F-A756-E1284A3ED85D}" srcId="{41FEAF98-4104-4A98-B996-B6B409944086}" destId="{E620B459-8A79-447F-9B51-5D6E6C50510C}" srcOrd="2" destOrd="0" parTransId="{7801B3D9-5C99-4052-84BF-8DD6A8116C1F}" sibTransId="{B9D1E4CA-1AE1-4C2E-8E52-113CE2BD31FC}"/>
    <dgm:cxn modelId="{7A75AF4E-DAA8-454D-A699-72C04B95F782}" type="presOf" srcId="{E620B459-8A79-447F-9B51-5D6E6C50510C}" destId="{1737C661-7FFD-457C-8FC2-11A688EBC9A5}" srcOrd="0" destOrd="0" presId="urn:microsoft.com/office/officeart/2008/layout/AlternatingHexagons"/>
    <dgm:cxn modelId="{9864DF3F-4773-407C-BA9F-92514DE542D3}" type="presParOf" srcId="{49DA789C-270A-4C33-BECA-53EA4E790B22}" destId="{5FD43644-58E9-45E5-85FD-69A5129ED1D5}" srcOrd="0" destOrd="0" presId="urn:microsoft.com/office/officeart/2008/layout/AlternatingHexagons"/>
    <dgm:cxn modelId="{F1943FAC-C56D-4FE9-8675-533B293CB8D2}" type="presParOf" srcId="{5FD43644-58E9-45E5-85FD-69A5129ED1D5}" destId="{6D1E4D29-B4BE-4EFD-8D84-7862F5E32EAD}" srcOrd="0" destOrd="0" presId="urn:microsoft.com/office/officeart/2008/layout/AlternatingHexagons"/>
    <dgm:cxn modelId="{7D6FC76F-991D-4BB0-873A-369878782549}" type="presParOf" srcId="{5FD43644-58E9-45E5-85FD-69A5129ED1D5}" destId="{233439B5-C240-4C45-8B98-232B06CC3A38}" srcOrd="1" destOrd="0" presId="urn:microsoft.com/office/officeart/2008/layout/AlternatingHexagons"/>
    <dgm:cxn modelId="{E5BA0ADD-3EE8-418D-A6F5-B0DE5464D91A}" type="presParOf" srcId="{5FD43644-58E9-45E5-85FD-69A5129ED1D5}" destId="{0112CAB5-2C88-493B-BC73-E3FD6BF419C3}" srcOrd="2" destOrd="0" presId="urn:microsoft.com/office/officeart/2008/layout/AlternatingHexagons"/>
    <dgm:cxn modelId="{595461EE-4E9E-4B06-8053-DEEFFB00B907}" type="presParOf" srcId="{5FD43644-58E9-45E5-85FD-69A5129ED1D5}" destId="{24200D3B-6212-4B72-BD70-C84538C95176}" srcOrd="3" destOrd="0" presId="urn:microsoft.com/office/officeart/2008/layout/AlternatingHexagons"/>
    <dgm:cxn modelId="{587AD37A-8304-44C4-A715-66218FFEE841}" type="presParOf" srcId="{5FD43644-58E9-45E5-85FD-69A5129ED1D5}" destId="{E78CD1E1-5CE3-4465-8E0B-80DC1FD07C3B}" srcOrd="4" destOrd="0" presId="urn:microsoft.com/office/officeart/2008/layout/AlternatingHexagons"/>
    <dgm:cxn modelId="{EBC38A8E-03EC-4C2A-BC58-FC5E62C95EEC}" type="presParOf" srcId="{49DA789C-270A-4C33-BECA-53EA4E790B22}" destId="{E343C208-F27A-4C85-957C-C3DA55194B81}" srcOrd="1" destOrd="0" presId="urn:microsoft.com/office/officeart/2008/layout/AlternatingHexagons"/>
    <dgm:cxn modelId="{7ABE0F60-3157-47F8-AD6C-22A689DE86A8}" type="presParOf" srcId="{49DA789C-270A-4C33-BECA-53EA4E790B22}" destId="{5B9D4D5A-F89A-4AC4-BB00-0E17A7C10567}" srcOrd="2" destOrd="0" presId="urn:microsoft.com/office/officeart/2008/layout/AlternatingHexagons"/>
    <dgm:cxn modelId="{56851D1D-60C7-460C-A4F5-9B421ED8770D}" type="presParOf" srcId="{5B9D4D5A-F89A-4AC4-BB00-0E17A7C10567}" destId="{80CCC647-0C61-462D-9914-5F375E710C83}" srcOrd="0" destOrd="0" presId="urn:microsoft.com/office/officeart/2008/layout/AlternatingHexagons"/>
    <dgm:cxn modelId="{BBE2A83D-EE6C-4D88-B090-BED831156697}" type="presParOf" srcId="{5B9D4D5A-F89A-4AC4-BB00-0E17A7C10567}" destId="{7D327152-3D73-4680-A7EB-9C19775EEE55}" srcOrd="1" destOrd="0" presId="urn:microsoft.com/office/officeart/2008/layout/AlternatingHexagons"/>
    <dgm:cxn modelId="{198A7FCE-7183-49D8-9681-4FF5ED353225}" type="presParOf" srcId="{5B9D4D5A-F89A-4AC4-BB00-0E17A7C10567}" destId="{3DE337A1-7B02-4B0A-ABB7-1D608595393C}" srcOrd="2" destOrd="0" presId="urn:microsoft.com/office/officeart/2008/layout/AlternatingHexagons"/>
    <dgm:cxn modelId="{ACBC9F4D-252F-4E5D-91AD-C0583F1A41F8}" type="presParOf" srcId="{5B9D4D5A-F89A-4AC4-BB00-0E17A7C10567}" destId="{31673BAF-589E-4FBE-AA98-2AA1A8F9B030}" srcOrd="3" destOrd="0" presId="urn:microsoft.com/office/officeart/2008/layout/AlternatingHexagons"/>
    <dgm:cxn modelId="{25DDF299-1124-484E-967F-5B389FE8388B}" type="presParOf" srcId="{5B9D4D5A-F89A-4AC4-BB00-0E17A7C10567}" destId="{FA971491-DF27-4A50-9F6A-AFEB2DCE01BB}" srcOrd="4" destOrd="0" presId="urn:microsoft.com/office/officeart/2008/layout/AlternatingHexagons"/>
    <dgm:cxn modelId="{F88237F5-EC23-44B6-9E42-F7B644FB6BA8}" type="presParOf" srcId="{49DA789C-270A-4C33-BECA-53EA4E790B22}" destId="{315E981E-F897-418E-8E18-3D0ECCDE0210}" srcOrd="3" destOrd="0" presId="urn:microsoft.com/office/officeart/2008/layout/AlternatingHexagons"/>
    <dgm:cxn modelId="{E4750E02-4784-4F97-B558-7574A6F24B43}" type="presParOf" srcId="{49DA789C-270A-4C33-BECA-53EA4E790B22}" destId="{366F505F-E1D2-41E5-971F-0A57DC0C1FF2}" srcOrd="4" destOrd="0" presId="urn:microsoft.com/office/officeart/2008/layout/AlternatingHexagons"/>
    <dgm:cxn modelId="{19F6BF5F-B046-4B78-939E-F4824F5E09D1}" type="presParOf" srcId="{366F505F-E1D2-41E5-971F-0A57DC0C1FF2}" destId="{1737C661-7FFD-457C-8FC2-11A688EBC9A5}" srcOrd="0" destOrd="0" presId="urn:microsoft.com/office/officeart/2008/layout/AlternatingHexagons"/>
    <dgm:cxn modelId="{46906245-977F-461A-B25C-F9C9853BADF9}" type="presParOf" srcId="{366F505F-E1D2-41E5-971F-0A57DC0C1FF2}" destId="{B17FC1FE-3AC6-4865-9680-89D24041A99E}" srcOrd="1" destOrd="0" presId="urn:microsoft.com/office/officeart/2008/layout/AlternatingHexagons"/>
    <dgm:cxn modelId="{0AA96752-2BBD-43B6-8E21-4C1797A14A24}" type="presParOf" srcId="{366F505F-E1D2-41E5-971F-0A57DC0C1FF2}" destId="{6A68B252-1F0E-45A4-9121-AD78093979D6}" srcOrd="2" destOrd="0" presId="urn:microsoft.com/office/officeart/2008/layout/AlternatingHexagons"/>
    <dgm:cxn modelId="{F02B38B2-A2C4-4F15-980C-4EF0F5B55788}" type="presParOf" srcId="{366F505F-E1D2-41E5-971F-0A57DC0C1FF2}" destId="{44EBFF29-5A7A-42ED-9FF7-D6D3BA23779D}" srcOrd="3" destOrd="0" presId="urn:microsoft.com/office/officeart/2008/layout/AlternatingHexagons"/>
    <dgm:cxn modelId="{C1A0BAEA-8C6D-4084-839F-70E21BA07A0A}" type="presParOf" srcId="{366F505F-E1D2-41E5-971F-0A57DC0C1FF2}" destId="{DAF32E53-DFE0-43AD-9832-A4B9D6B043C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42F12-3115-41B5-9902-79461F5C3819}">
      <dsp:nvSpPr>
        <dsp:cNvPr id="0" name=""/>
        <dsp:cNvSpPr/>
      </dsp:nvSpPr>
      <dsp:spPr>
        <a:xfrm>
          <a:off x="0" y="566197"/>
          <a:ext cx="11405419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9ABC3-C70F-41CA-AC66-68E29E34F4FE}">
      <dsp:nvSpPr>
        <dsp:cNvPr id="0" name=""/>
        <dsp:cNvSpPr/>
      </dsp:nvSpPr>
      <dsp:spPr>
        <a:xfrm>
          <a:off x="570270" y="49597"/>
          <a:ext cx="7983793" cy="1033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68" tIns="0" rIns="301768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DOBRÝ KNIHOVNÍ FOND</a:t>
          </a:r>
          <a:endParaRPr lang="cs-CZ" sz="3500" kern="1200" dirty="0"/>
        </a:p>
      </dsp:txBody>
      <dsp:txXfrm>
        <a:off x="620707" y="100034"/>
        <a:ext cx="7882919" cy="932326"/>
      </dsp:txXfrm>
    </dsp:sp>
    <dsp:sp modelId="{CD17E4DF-F25E-4179-AA9E-7CD33C9F8882}">
      <dsp:nvSpPr>
        <dsp:cNvPr id="0" name=""/>
        <dsp:cNvSpPr/>
      </dsp:nvSpPr>
      <dsp:spPr>
        <a:xfrm>
          <a:off x="0" y="2153797"/>
          <a:ext cx="11405419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855894"/>
              <a:satOff val="5518"/>
              <a:lumOff val="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30BB2-A95D-44DC-AD09-F6A30BBEAD42}">
      <dsp:nvSpPr>
        <dsp:cNvPr id="0" name=""/>
        <dsp:cNvSpPr/>
      </dsp:nvSpPr>
      <dsp:spPr>
        <a:xfrm>
          <a:off x="570270" y="1637197"/>
          <a:ext cx="7983793" cy="1033200"/>
        </a:xfrm>
        <a:prstGeom prst="roundRect">
          <a:avLst/>
        </a:prstGeom>
        <a:solidFill>
          <a:schemeClr val="accent2">
            <a:hueOff val="2855894"/>
            <a:satOff val="5518"/>
            <a:lumOff val="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68" tIns="0" rIns="301768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VHODNÁ PROVOZNÍ DOBA</a:t>
          </a:r>
          <a:endParaRPr lang="cs-CZ" sz="3500" kern="1200" dirty="0"/>
        </a:p>
      </dsp:txBody>
      <dsp:txXfrm>
        <a:off x="620707" y="1687634"/>
        <a:ext cx="7882919" cy="932326"/>
      </dsp:txXfrm>
    </dsp:sp>
    <dsp:sp modelId="{4E03927C-4E52-4137-A1EE-9E6FF8F7E39E}">
      <dsp:nvSpPr>
        <dsp:cNvPr id="0" name=""/>
        <dsp:cNvSpPr/>
      </dsp:nvSpPr>
      <dsp:spPr>
        <a:xfrm>
          <a:off x="0" y="3741397"/>
          <a:ext cx="11405419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711788"/>
              <a:satOff val="11036"/>
              <a:lumOff val="13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1D7EA-187D-4EAE-8FBB-9E41BDB0987F}">
      <dsp:nvSpPr>
        <dsp:cNvPr id="0" name=""/>
        <dsp:cNvSpPr/>
      </dsp:nvSpPr>
      <dsp:spPr>
        <a:xfrm>
          <a:off x="570270" y="3224797"/>
          <a:ext cx="7983793" cy="1033200"/>
        </a:xfrm>
        <a:prstGeom prst="roundRect">
          <a:avLst/>
        </a:prstGeom>
        <a:solidFill>
          <a:schemeClr val="accent2">
            <a:hueOff val="5711788"/>
            <a:satOff val="11036"/>
            <a:lumOff val="1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68" tIns="0" rIns="301768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ZÁKLADNÍ KNIHOVNÍ SLUŽBY ZDARMA</a:t>
          </a:r>
          <a:endParaRPr lang="cs-CZ" sz="3500" kern="1200" dirty="0"/>
        </a:p>
      </dsp:txBody>
      <dsp:txXfrm>
        <a:off x="620707" y="3275234"/>
        <a:ext cx="7882919" cy="932326"/>
      </dsp:txXfrm>
    </dsp:sp>
    <dsp:sp modelId="{F46979C2-8CD5-457C-8E9D-ECBE4055C130}">
      <dsp:nvSpPr>
        <dsp:cNvPr id="0" name=""/>
        <dsp:cNvSpPr/>
      </dsp:nvSpPr>
      <dsp:spPr>
        <a:xfrm>
          <a:off x="0" y="5328997"/>
          <a:ext cx="11405419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567682"/>
              <a:satOff val="16554"/>
              <a:lumOff val="20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210C4-A39C-45D6-9420-3F9027A75AA9}">
      <dsp:nvSpPr>
        <dsp:cNvPr id="0" name=""/>
        <dsp:cNvSpPr/>
      </dsp:nvSpPr>
      <dsp:spPr>
        <a:xfrm>
          <a:off x="570270" y="4812397"/>
          <a:ext cx="7983793" cy="1033200"/>
        </a:xfrm>
        <a:prstGeom prst="roundRect">
          <a:avLst/>
        </a:prstGeom>
        <a:solidFill>
          <a:schemeClr val="accent2">
            <a:hueOff val="8567682"/>
            <a:satOff val="16554"/>
            <a:lumOff val="2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768" tIns="0" rIns="301768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POMOC KNIHOVNÍKŮ – REFERENČNÍ SLUŽBY</a:t>
          </a:r>
          <a:endParaRPr lang="cs-CZ" sz="3500" kern="1200" dirty="0"/>
        </a:p>
      </dsp:txBody>
      <dsp:txXfrm>
        <a:off x="620707" y="4862834"/>
        <a:ext cx="7882919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EDC65-C6DE-4E9E-AF42-458CEB09D4D8}">
      <dsp:nvSpPr>
        <dsp:cNvPr id="0" name=""/>
        <dsp:cNvSpPr/>
      </dsp:nvSpPr>
      <dsp:spPr>
        <a:xfrm>
          <a:off x="0" y="5301381"/>
          <a:ext cx="11762394" cy="11598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NEUTRÁLNÍ A DŮVĚRYHODNÝ PROSTOR PRO VEŘEJNOST</a:t>
          </a:r>
          <a:endParaRPr lang="cs-CZ" sz="2200" kern="1200" dirty="0"/>
        </a:p>
      </dsp:txBody>
      <dsp:txXfrm>
        <a:off x="0" y="5301381"/>
        <a:ext cx="11762394" cy="626298"/>
      </dsp:txXfrm>
    </dsp:sp>
    <dsp:sp modelId="{95811A1A-89CB-4E86-9491-438E7BD2B72A}">
      <dsp:nvSpPr>
        <dsp:cNvPr id="0" name=""/>
        <dsp:cNvSpPr/>
      </dsp:nvSpPr>
      <dsp:spPr>
        <a:xfrm>
          <a:off x="0" y="5904484"/>
          <a:ext cx="11762394" cy="53351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ŠIROKÝ ZÁBĚR SLUŽEB PRO VŠECHNY VĚKOVÉ SKUPINY, ODBORNÉ ZÁZEMÍ PRO PROFESIONÁLY, PROSTORY PRO MLÁDEŽ, RODINNÝ PROSTOR, KOMUNITNÍ PROSTOR</a:t>
          </a:r>
          <a:endParaRPr lang="cs-CZ" sz="1800" kern="1200" dirty="0"/>
        </a:p>
      </dsp:txBody>
      <dsp:txXfrm>
        <a:off x="0" y="5904484"/>
        <a:ext cx="11762394" cy="533513"/>
      </dsp:txXfrm>
    </dsp:sp>
    <dsp:sp modelId="{69A98AC0-F371-46F7-B97B-B01E61D68BEA}">
      <dsp:nvSpPr>
        <dsp:cNvPr id="0" name=""/>
        <dsp:cNvSpPr/>
      </dsp:nvSpPr>
      <dsp:spPr>
        <a:xfrm rot="10800000">
          <a:off x="0" y="3534987"/>
          <a:ext cx="11762394" cy="1783792"/>
        </a:xfrm>
        <a:prstGeom prst="upArrowCallout">
          <a:avLst/>
        </a:prstGeom>
        <a:solidFill>
          <a:schemeClr val="accent4">
            <a:hueOff val="-3235993"/>
            <a:satOff val="4343"/>
            <a:lumOff val="45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TVŮRČÍ PROSTOR PRO INOVACE</a:t>
          </a:r>
          <a:endParaRPr lang="cs-CZ" sz="2200" kern="1200" dirty="0"/>
        </a:p>
      </dsp:txBody>
      <dsp:txXfrm rot="-10800000">
        <a:off x="0" y="3534987"/>
        <a:ext cx="11762394" cy="626111"/>
      </dsp:txXfrm>
    </dsp:sp>
    <dsp:sp modelId="{C44F695A-6ECE-4001-B2F5-2C065A99A918}">
      <dsp:nvSpPr>
        <dsp:cNvPr id="0" name=""/>
        <dsp:cNvSpPr/>
      </dsp:nvSpPr>
      <dsp:spPr>
        <a:xfrm>
          <a:off x="0" y="4161098"/>
          <a:ext cx="11762394" cy="533353"/>
        </a:xfrm>
        <a:prstGeom prst="rect">
          <a:avLst/>
        </a:prstGeom>
        <a:solidFill>
          <a:schemeClr val="accent4">
            <a:tint val="40000"/>
            <a:alpha val="90000"/>
            <a:hueOff val="-3015207"/>
            <a:satOff val="18471"/>
            <a:lumOff val="168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3015207"/>
              <a:satOff val="18471"/>
              <a:lumOff val="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VOLNÝ PŘÍSTUP K TECHNOLOGIÍM, PRÁCE NA PROJEKTECH AJ.</a:t>
          </a:r>
          <a:endParaRPr lang="cs-CZ" sz="1800" kern="1200" dirty="0"/>
        </a:p>
      </dsp:txBody>
      <dsp:txXfrm>
        <a:off x="0" y="4161098"/>
        <a:ext cx="11762394" cy="533353"/>
      </dsp:txXfrm>
    </dsp:sp>
    <dsp:sp modelId="{4371105B-4118-4F8D-A2E0-597DEBE71787}">
      <dsp:nvSpPr>
        <dsp:cNvPr id="0" name=""/>
        <dsp:cNvSpPr/>
      </dsp:nvSpPr>
      <dsp:spPr>
        <a:xfrm rot="10800000">
          <a:off x="0" y="1768592"/>
          <a:ext cx="11762394" cy="1783792"/>
        </a:xfrm>
        <a:prstGeom prst="upArrowCallout">
          <a:avLst/>
        </a:prstGeom>
        <a:solidFill>
          <a:schemeClr val="accent4">
            <a:hueOff val="-6471985"/>
            <a:satOff val="8687"/>
            <a:lumOff val="9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TICHÝ PROSTOR</a:t>
          </a:r>
          <a:endParaRPr lang="cs-CZ" sz="2200" kern="1200" dirty="0"/>
        </a:p>
      </dsp:txBody>
      <dsp:txXfrm rot="-10800000">
        <a:off x="0" y="1768592"/>
        <a:ext cx="11762394" cy="626111"/>
      </dsp:txXfrm>
    </dsp:sp>
    <dsp:sp modelId="{55ED9EEC-7B0D-41A5-9075-A671731B9CFF}">
      <dsp:nvSpPr>
        <dsp:cNvPr id="0" name=""/>
        <dsp:cNvSpPr/>
      </dsp:nvSpPr>
      <dsp:spPr>
        <a:xfrm>
          <a:off x="0" y="2394703"/>
          <a:ext cx="11762394" cy="533353"/>
        </a:xfrm>
        <a:prstGeom prst="rect">
          <a:avLst/>
        </a:prstGeom>
        <a:solidFill>
          <a:schemeClr val="accent4">
            <a:tint val="40000"/>
            <a:alpha val="90000"/>
            <a:hueOff val="-6030413"/>
            <a:satOff val="36942"/>
            <a:lumOff val="336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6030413"/>
              <a:satOff val="36942"/>
              <a:lumOff val="33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TRADIČNÍ SLUŽBY, STUDOVNY, MÍSTO PRO SOUSTŘEDĚNÍ MYŠLENEK, STUDIUM BEZ ROZPTYLOVÁNÍ</a:t>
          </a:r>
          <a:endParaRPr lang="cs-CZ" sz="1800" kern="1200" dirty="0"/>
        </a:p>
      </dsp:txBody>
      <dsp:txXfrm>
        <a:off x="0" y="2394703"/>
        <a:ext cx="11762394" cy="533353"/>
      </dsp:txXfrm>
    </dsp:sp>
    <dsp:sp modelId="{87917860-F070-443F-8F38-9515FBE293C8}">
      <dsp:nvSpPr>
        <dsp:cNvPr id="0" name=""/>
        <dsp:cNvSpPr/>
      </dsp:nvSpPr>
      <dsp:spPr>
        <a:xfrm rot="10800000">
          <a:off x="0" y="2197"/>
          <a:ext cx="11762394" cy="1783792"/>
        </a:xfrm>
        <a:prstGeom prst="upArrowCallout">
          <a:avLst/>
        </a:prstGeom>
        <a:solidFill>
          <a:schemeClr val="accent4">
            <a:hueOff val="-9707978"/>
            <a:satOff val="13030"/>
            <a:lumOff val="13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SPOLEČENSKÝ PROSTOR</a:t>
          </a:r>
          <a:endParaRPr lang="cs-CZ" sz="2200" kern="1200" dirty="0"/>
        </a:p>
      </dsp:txBody>
      <dsp:txXfrm rot="-10800000">
        <a:off x="0" y="2197"/>
        <a:ext cx="11762394" cy="626111"/>
      </dsp:txXfrm>
    </dsp:sp>
    <dsp:sp modelId="{FC473805-F08A-4710-9A68-8A772013E003}">
      <dsp:nvSpPr>
        <dsp:cNvPr id="0" name=""/>
        <dsp:cNvSpPr/>
      </dsp:nvSpPr>
      <dsp:spPr>
        <a:xfrm>
          <a:off x="0" y="628308"/>
          <a:ext cx="11762394" cy="533353"/>
        </a:xfrm>
        <a:prstGeom prst="rect">
          <a:avLst/>
        </a:prstGeom>
        <a:solidFill>
          <a:schemeClr val="accent4">
            <a:tint val="40000"/>
            <a:alpha val="90000"/>
            <a:hueOff val="-9045620"/>
            <a:satOff val="55413"/>
            <a:lumOff val="504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9045620"/>
              <a:satOff val="55413"/>
              <a:lumOff val="50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VÝMĚNA ZKUŠENOSTÍ, ZNALOSTÍ, SETKÁVÁNÍ VE SKUPINÁCH, MOŽNOST DISKUZÍ A SDÍLENÍ MYŠLENEK</a:t>
          </a:r>
          <a:endParaRPr lang="cs-CZ" sz="1800" kern="1200" dirty="0"/>
        </a:p>
      </dsp:txBody>
      <dsp:txXfrm>
        <a:off x="0" y="628308"/>
        <a:ext cx="11762394" cy="533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E8FDF-BEDC-4B8E-A3C2-6510EBDE6332}">
      <dsp:nvSpPr>
        <dsp:cNvPr id="0" name=""/>
        <dsp:cNvSpPr/>
      </dsp:nvSpPr>
      <dsp:spPr>
        <a:xfrm>
          <a:off x="0" y="698081"/>
          <a:ext cx="11185451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453C8C-B166-40C6-B8AD-4EC2607147BB}">
      <dsp:nvSpPr>
        <dsp:cNvPr id="0" name=""/>
        <dsp:cNvSpPr/>
      </dsp:nvSpPr>
      <dsp:spPr>
        <a:xfrm>
          <a:off x="559272" y="33881"/>
          <a:ext cx="7829815" cy="1328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5948" tIns="0" rIns="29594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Zlatý fond české literatury – 353 titulů</a:t>
          </a:r>
          <a:endParaRPr lang="cs-CZ" sz="2400" kern="1200" dirty="0"/>
        </a:p>
      </dsp:txBody>
      <dsp:txXfrm>
        <a:off x="624119" y="98728"/>
        <a:ext cx="7700121" cy="1198706"/>
      </dsp:txXfrm>
    </dsp:sp>
    <dsp:sp modelId="{DE01E95A-87B7-4689-B2ED-8300DCABE60F}">
      <dsp:nvSpPr>
        <dsp:cNvPr id="0" name=""/>
        <dsp:cNvSpPr/>
      </dsp:nvSpPr>
      <dsp:spPr>
        <a:xfrm>
          <a:off x="0" y="2739281"/>
          <a:ext cx="11185451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EB91ED-6314-4897-8A02-7F3EF8E0F50A}">
      <dsp:nvSpPr>
        <dsp:cNvPr id="0" name=""/>
        <dsp:cNvSpPr/>
      </dsp:nvSpPr>
      <dsp:spPr>
        <a:xfrm>
          <a:off x="559272" y="2075081"/>
          <a:ext cx="7829815" cy="132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5948" tIns="0" rIns="29594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Zlatý fond světové literatury – 450 titulů</a:t>
          </a:r>
          <a:endParaRPr lang="cs-CZ" sz="2400" kern="1200" dirty="0"/>
        </a:p>
      </dsp:txBody>
      <dsp:txXfrm>
        <a:off x="624119" y="2139928"/>
        <a:ext cx="7700121" cy="1198706"/>
      </dsp:txXfrm>
    </dsp:sp>
    <dsp:sp modelId="{B4AC9744-7338-45D8-8C3B-3E778974F6DC}">
      <dsp:nvSpPr>
        <dsp:cNvPr id="0" name=""/>
        <dsp:cNvSpPr/>
      </dsp:nvSpPr>
      <dsp:spPr>
        <a:xfrm>
          <a:off x="0" y="4780481"/>
          <a:ext cx="11185451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D01176-E9C5-4183-875B-610EE06CA1BC}">
      <dsp:nvSpPr>
        <dsp:cNvPr id="0" name=""/>
        <dsp:cNvSpPr/>
      </dsp:nvSpPr>
      <dsp:spPr>
        <a:xfrm>
          <a:off x="559272" y="4116281"/>
          <a:ext cx="7829815" cy="1328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5948" tIns="0" rIns="29594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Zlatý fond literatury pro děti a mládež – 500 titulů</a:t>
          </a:r>
          <a:endParaRPr lang="cs-CZ" sz="2400" kern="1200" dirty="0"/>
        </a:p>
      </dsp:txBody>
      <dsp:txXfrm>
        <a:off x="624119" y="4181128"/>
        <a:ext cx="7700121" cy="11987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E4D29-B4BE-4EFD-8D84-7862F5E32EAD}">
      <dsp:nvSpPr>
        <dsp:cNvPr id="0" name=""/>
        <dsp:cNvSpPr/>
      </dsp:nvSpPr>
      <dsp:spPr>
        <a:xfrm rot="5400000">
          <a:off x="2659500" y="441316"/>
          <a:ext cx="2261815" cy="1937677"/>
        </a:xfrm>
        <a:prstGeom prst="hexagon">
          <a:avLst>
            <a:gd name="adj" fmla="val 25000"/>
            <a:gd name="vf" fmla="val 115470"/>
          </a:avLst>
        </a:prstGeom>
        <a:solidFill>
          <a:srgbClr val="01AE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KOMUNITNÍ AKTIVITY</a:t>
          </a:r>
          <a:endParaRPr lang="cs-CZ" sz="1600" kern="1200" dirty="0"/>
        </a:p>
      </dsp:txBody>
      <dsp:txXfrm rot="-5400000">
        <a:off x="3121375" y="629205"/>
        <a:ext cx="1338065" cy="1561899"/>
      </dsp:txXfrm>
    </dsp:sp>
    <dsp:sp modelId="{233439B5-C240-4C45-8B98-232B06CC3A38}">
      <dsp:nvSpPr>
        <dsp:cNvPr id="0" name=""/>
        <dsp:cNvSpPr/>
      </dsp:nvSpPr>
      <dsp:spPr>
        <a:xfrm>
          <a:off x="8747459" y="1788882"/>
          <a:ext cx="2382093" cy="1280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CD1E1-5CE3-4465-8E0B-80DC1FD07C3B}">
      <dsp:nvSpPr>
        <dsp:cNvPr id="0" name=""/>
        <dsp:cNvSpPr/>
      </dsp:nvSpPr>
      <dsp:spPr>
        <a:xfrm rot="5400000">
          <a:off x="4710752" y="260618"/>
          <a:ext cx="2483653" cy="2256469"/>
        </a:xfrm>
        <a:prstGeom prst="hexagon">
          <a:avLst>
            <a:gd name="adj" fmla="val 25000"/>
            <a:gd name="vf" fmla="val 115470"/>
          </a:avLst>
        </a:prstGeom>
        <a:solidFill>
          <a:srgbClr val="EB6B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 smtClean="0">
              <a:solidFill>
                <a:srgbClr val="000000"/>
              </a:solidFill>
            </a:rPr>
            <a:t>DOBRÁ </a:t>
          </a:r>
          <a:r>
            <a:rPr lang="cs-CZ" sz="2200" kern="1200" dirty="0" smtClean="0">
              <a:solidFill>
                <a:srgbClr val="000000"/>
              </a:solidFill>
            </a:rPr>
            <a:t>KNIHOVNA</a:t>
          </a:r>
          <a:endParaRPr lang="cs-CZ" sz="2200" kern="1200" dirty="0">
            <a:solidFill>
              <a:srgbClr val="000000"/>
            </a:solidFill>
          </a:endParaRPr>
        </a:p>
      </dsp:txBody>
      <dsp:txXfrm rot="-5400000">
        <a:off x="5183222" y="542036"/>
        <a:ext cx="1538713" cy="1693633"/>
      </dsp:txXfrm>
    </dsp:sp>
    <dsp:sp modelId="{80CCC647-0C61-462D-9914-5F375E710C83}">
      <dsp:nvSpPr>
        <dsp:cNvPr id="0" name=""/>
        <dsp:cNvSpPr/>
      </dsp:nvSpPr>
      <dsp:spPr>
        <a:xfrm rot="5400000">
          <a:off x="3727166" y="2367350"/>
          <a:ext cx="2298741" cy="196761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KOMUNITNÍ </a:t>
          </a:r>
          <a:br>
            <a:rPr lang="cs-CZ" sz="1600" kern="1200" dirty="0" smtClean="0"/>
          </a:br>
          <a:r>
            <a:rPr lang="cs-CZ" sz="1600" kern="1200" dirty="0" smtClean="0"/>
            <a:t>AKTIVITY</a:t>
          </a:r>
          <a:endParaRPr lang="cs-CZ" sz="1600" kern="1200" dirty="0"/>
        </a:p>
      </dsp:txBody>
      <dsp:txXfrm rot="-5400000">
        <a:off x="4197046" y="2557315"/>
        <a:ext cx="1358980" cy="1587683"/>
      </dsp:txXfrm>
    </dsp:sp>
    <dsp:sp modelId="{7D327152-3D73-4680-A7EB-9C19775EEE55}">
      <dsp:nvSpPr>
        <dsp:cNvPr id="0" name=""/>
        <dsp:cNvSpPr/>
      </dsp:nvSpPr>
      <dsp:spPr>
        <a:xfrm>
          <a:off x="1722689" y="2709805"/>
          <a:ext cx="2305252" cy="1280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71491-DF27-4A50-9F6A-AFEB2DCE01BB}">
      <dsp:nvSpPr>
        <dsp:cNvPr id="0" name=""/>
        <dsp:cNvSpPr/>
      </dsp:nvSpPr>
      <dsp:spPr>
        <a:xfrm rot="5400000">
          <a:off x="5851780" y="2258362"/>
          <a:ext cx="2374153" cy="2183582"/>
        </a:xfrm>
        <a:prstGeom prst="hexagon">
          <a:avLst>
            <a:gd name="adj" fmla="val 25000"/>
            <a:gd name="vf" fmla="val 115470"/>
          </a:avLst>
        </a:prstGeom>
        <a:solidFill>
          <a:srgbClr val="89CA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50" b="0" kern="1200" dirty="0" smtClean="0">
              <a:solidFill>
                <a:srgbClr val="000000"/>
              </a:solidFill>
            </a:rPr>
            <a:t>REGIONÁLNÍ</a:t>
          </a:r>
          <a:r>
            <a:rPr lang="cs-CZ" sz="1800" b="0" kern="1200" dirty="0" smtClean="0">
              <a:solidFill>
                <a:srgbClr val="000000"/>
              </a:solidFill>
            </a:rPr>
            <a:t> </a:t>
          </a:r>
          <a:r>
            <a:rPr lang="cs-CZ" sz="2400" b="0" kern="1200" dirty="0" smtClean="0">
              <a:solidFill>
                <a:srgbClr val="000000"/>
              </a:solidFill>
            </a:rPr>
            <a:t>FUNKCE</a:t>
          </a:r>
          <a:endParaRPr lang="cs-CZ" sz="2400" b="0" kern="1200" dirty="0">
            <a:solidFill>
              <a:srgbClr val="000000"/>
            </a:solidFill>
          </a:endParaRPr>
        </a:p>
      </dsp:txBody>
      <dsp:txXfrm rot="-5400000">
        <a:off x="6296389" y="2542888"/>
        <a:ext cx="1484934" cy="1614531"/>
      </dsp:txXfrm>
    </dsp:sp>
    <dsp:sp modelId="{1737C661-7FFD-457C-8FC2-11A688EBC9A5}">
      <dsp:nvSpPr>
        <dsp:cNvPr id="0" name=""/>
        <dsp:cNvSpPr/>
      </dsp:nvSpPr>
      <dsp:spPr>
        <a:xfrm rot="5400000">
          <a:off x="6998631" y="4318828"/>
          <a:ext cx="2318848" cy="19634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OBNOVA </a:t>
          </a:r>
          <a:br>
            <a:rPr lang="cs-CZ" sz="2000" kern="1200" dirty="0" smtClean="0"/>
          </a:br>
          <a:r>
            <a:rPr lang="cs-CZ" sz="2000" kern="1200" dirty="0" smtClean="0"/>
            <a:t>KF</a:t>
          </a:r>
          <a:endParaRPr lang="cs-CZ" sz="2000" kern="1200" dirty="0"/>
        </a:p>
      </dsp:txBody>
      <dsp:txXfrm rot="-5400000">
        <a:off x="7478499" y="4497978"/>
        <a:ext cx="1359111" cy="1605134"/>
      </dsp:txXfrm>
    </dsp:sp>
    <dsp:sp modelId="{B17FC1FE-3AC6-4865-9680-89D24041A99E}">
      <dsp:nvSpPr>
        <dsp:cNvPr id="0" name=""/>
        <dsp:cNvSpPr/>
      </dsp:nvSpPr>
      <dsp:spPr>
        <a:xfrm>
          <a:off x="7024769" y="4849100"/>
          <a:ext cx="2382093" cy="1280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32E53-DFE0-43AD-9832-A4B9D6B043C9}">
      <dsp:nvSpPr>
        <dsp:cNvPr id="0" name=""/>
        <dsp:cNvSpPr/>
      </dsp:nvSpPr>
      <dsp:spPr>
        <a:xfrm rot="5400000">
          <a:off x="4633948" y="4252511"/>
          <a:ext cx="2549907" cy="2191437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300" kern="1200" dirty="0" smtClean="0">
              <a:solidFill>
                <a:srgbClr val="000000"/>
              </a:solidFill>
            </a:rPr>
            <a:t>DOBRÝ FOND</a:t>
          </a:r>
          <a:endParaRPr lang="cs-CZ" sz="3300" kern="1200" dirty="0">
            <a:solidFill>
              <a:srgbClr val="000000"/>
            </a:solidFill>
          </a:endParaRPr>
        </a:p>
      </dsp:txBody>
      <dsp:txXfrm rot="-5400000">
        <a:off x="5152750" y="4468388"/>
        <a:ext cx="1512303" cy="1759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E11D5FA-9AC6-4183-9328-03094C7DB42D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AE6CA58-4F2E-4C01-8565-3EE31A9CD6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209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8C47F-894E-4DDE-85DE-28EC64E9430A}" type="datetimeFigureOut">
              <a:rPr lang="cs-CZ" smtClean="0"/>
              <a:t>25.11.2019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82162-2C3C-4287-8502-F8894C7EF7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8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82162-2C3C-4287-8502-F8894C7EF73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27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82162-2C3C-4287-8502-F8894C7EF73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42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82162-2C3C-4287-8502-F8894C7EF73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35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82162-2C3C-4287-8502-F8894C7EF73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06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01AE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C62DD-0AE4-4B57-B63E-EF7F4B93D688}" type="datetime1">
              <a:rPr lang="cs-CZ" smtClean="0"/>
              <a:t>25.11.2019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Uherské Hradiště 2019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2C440-2E89-4109-94AC-91C86AC3FB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62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6478A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DE233-D061-48DA-8680-E172B2903A87}" type="datetime1">
              <a:rPr lang="cs-CZ" smtClean="0"/>
              <a:t>25.11.2019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Uherské Hradiště 2019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0F886-47E1-47BF-9BB1-D0093D23E1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99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16478A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49E52-80D0-4082-8A90-6C368D287AAB}" type="datetime1">
              <a:rPr lang="cs-CZ" smtClean="0"/>
              <a:t>25.11.2019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Uherské Hradiště 2019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81F1F-4F7F-4388-9B45-82FC77623A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683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ED0E-9B72-43D9-9B98-92D1BBA6ABB9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61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E3AA-4EFA-4ECB-A41A-81B0BEBC0A1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21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BB4A-EFF6-4755-A871-6C7D39A5C67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1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D3337-B90D-4D19-8D0E-42BB39585D5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45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9A62-510A-47A2-BA80-DEA11231B8C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71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039-F968-43B5-A1F3-A464A9FD70B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95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90B7-01A0-4953-A2E4-3B6E6FABFD5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03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C2EE-89DC-4765-9541-3B99034F3B6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9D0B0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solidFill>
                  <a:srgbClr val="16478A"/>
                </a:solidFill>
                <a:latin typeface="Century Gothic" panose="020B0502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708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D4CEC88-B485-4BBD-9346-172F744BB35D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9233" y="6375693"/>
            <a:ext cx="548817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0511" y="6356349"/>
            <a:ext cx="75314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5CA37CE-7F3C-45B7-8E82-1A6F5EF052DC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501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CF5C-D1C2-4336-9DC9-50D43E056C5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92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52D8F-F554-4F26-B0CE-76C2573FFCCA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53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5E07-1BC4-43CE-B8CB-67943D11D797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Uherské Hradiště 2019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6C61-5E6C-4865-9C2D-A1BCF26BB38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8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>
                <a:latin typeface="Century Gothic" panose="020B0502020202020204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1AEF0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6EDDA1A-9FBF-47A9-BE2D-78BD9E8A4F6C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80010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4030" y="6356350"/>
            <a:ext cx="106976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240DF455-ED19-4F5E-8178-513BA9BF4257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82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lang="cs-CZ" sz="2800" b="0" kern="1200" dirty="0" smtClean="0">
                <a:solidFill>
                  <a:srgbClr val="1647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3pPr>
            <a:lvl4pPr>
              <a:defRPr>
                <a:solidFill>
                  <a:srgbClr val="01AEF0"/>
                </a:solidFill>
              </a:defRPr>
            </a:lvl4pPr>
            <a:lvl5pPr>
              <a:defRPr>
                <a:solidFill>
                  <a:srgbClr val="01AEF0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>
                <a:solidFill>
                  <a:srgbClr val="16478A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3pPr>
            <a:lvl4pPr>
              <a:defRPr>
                <a:solidFill>
                  <a:srgbClr val="01AEF0"/>
                </a:solidFill>
              </a:defRPr>
            </a:lvl4pPr>
            <a:lvl5pPr>
              <a:defRPr>
                <a:solidFill>
                  <a:srgbClr val="01AEF0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79344-1802-4458-8871-FD8F5A1A2EC0}" type="datetime1">
              <a:rPr lang="cs-CZ" smtClean="0"/>
              <a:t>25.11.2019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cs-CZ" dirty="0" smtClean="0"/>
              <a:t>Uherské Hradiště 2019</a:t>
            </a:r>
            <a:endParaRPr lang="cs-CZ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DC120-C346-4E48-8A7D-8C55AB9505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25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1AE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>
                <a:solidFill>
                  <a:srgbClr val="16478A"/>
                </a:solidFill>
              </a:defRPr>
            </a:lvl1pPr>
            <a:lvl2pPr marL="800100" indent="-3429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3pPr>
            <a:lvl4pPr>
              <a:defRPr>
                <a:solidFill>
                  <a:srgbClr val="01AEF0"/>
                </a:solidFill>
              </a:defRPr>
            </a:lvl4pPr>
            <a:lvl5pPr>
              <a:defRPr>
                <a:solidFill>
                  <a:srgbClr val="01AEF0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1AE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>
                <a:solidFill>
                  <a:srgbClr val="16478A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rgbClr val="01AEF0"/>
                </a:solidFill>
              </a:defRPr>
            </a:lvl3pPr>
            <a:lvl4pPr>
              <a:defRPr>
                <a:solidFill>
                  <a:srgbClr val="01AEF0"/>
                </a:solidFill>
              </a:defRPr>
            </a:lvl4pPr>
            <a:lvl5pPr>
              <a:defRPr>
                <a:solidFill>
                  <a:srgbClr val="01AEF0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2C6F-2AD2-4B4D-A86D-F107A4A4A954}" type="datetime1">
              <a:rPr lang="cs-CZ" smtClean="0"/>
              <a:t>25.11.2019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cs-CZ" dirty="0" smtClean="0"/>
              <a:t>Uherské Hradiště 2019</a:t>
            </a:r>
            <a:endParaRPr lang="cs-CZ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339F-E2C0-44BE-BE7C-AA6EB3BBE5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72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Century Gothic" panose="020B0502020202020204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DF0E-7EC7-4E24-A02B-47D8FFFC3E7A}" type="datetime1">
              <a:rPr lang="cs-CZ" smtClean="0"/>
              <a:t>25.11.2019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cs-CZ" dirty="0" smtClean="0"/>
              <a:t>Uherské Hradiště 2019</a:t>
            </a:r>
            <a:endParaRPr lang="cs-CZ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4F59E-651D-4D2E-8DB0-9A5A0551F8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75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87036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935B2DC-D7B4-4F0B-A7A2-4391319A0F30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02227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cs-CZ" dirty="0" smtClean="0"/>
              <a:t>Uherské Hradiště 2019</a:t>
            </a:r>
            <a:endParaRPr lang="cs-CZ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9946" y="633960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D6577F5-CBDA-46E2-AA3B-F50BD73EE117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125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953000"/>
          </a:xfrm>
        </p:spPr>
        <p:txBody>
          <a:bodyPr anchor="b"/>
          <a:lstStyle>
            <a:lvl1pPr>
              <a:defRPr sz="4000" b="0" cap="all" baseline="0">
                <a:latin typeface="Century Gothic" panose="020B0502020202020204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0"/>
            <a:ext cx="7008812" cy="685799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16478A"/>
                </a:solidFill>
                <a:latin typeface="Calibri" panose="020F050202020403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sz="2800">
                <a:solidFill>
                  <a:srgbClr val="01AEF0"/>
                </a:solidFill>
                <a:latin typeface="Calibri" panose="020F050202020403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400">
                <a:solidFill>
                  <a:srgbClr val="01AEF0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rgbClr val="01AEF0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rgbClr val="01AEF0"/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826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1AEF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3A09-FD6E-4011-91E6-5B2CBE6473EA}" type="datetime1">
              <a:rPr lang="cs-CZ" smtClean="0"/>
              <a:t>25.11.2019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cs-CZ" dirty="0" smtClean="0"/>
              <a:t>Uherské Hradiště 2019</a:t>
            </a:r>
            <a:endParaRPr lang="cs-CZ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F9057-495D-4211-A21D-EDCB9F39C5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61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Kliknutím lze upravit styl.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dirty="0" smtClean="0"/>
              <a:t>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kern="1200">
          <a:solidFill>
            <a:srgbClr val="000000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C0254A3-7D13-4CF7-928B-03F7F507579C}" type="datetime1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25.11.2019</a:t>
            </a:fld>
            <a:endParaRPr lang="cs-CZ" smtClean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Uherské Hradiště 2019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BBC6C61-5E6C-4865-9C2D-A1BCF26BB38E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 smtClean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512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pk.nkp.cz/docs/RF/Metodicky_pokyn_RF_2014.pdf" TargetMode="External"/><Relationship Id="rId2" Type="http://schemas.openxmlformats.org/officeDocument/2006/relationships/hyperlink" Target="https://www.mkcr.cz/doc/cms_library/metodicky_pokyn_mk_k_vymezeni_standardu_vkis_poskytovanych_knihovnami_1-1085.doc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docs/2017_Metodicky_pokyn_MK_akvizice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docs/zlaty-fond-2018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pk.nkp.cz/docs/rovny-pristup-knihovna-pratelska-k-seniorum" TargetMode="External"/><Relationship Id="rId2" Type="http://schemas.openxmlformats.org/officeDocument/2006/relationships/hyperlink" Target="http://ipk.nkp.cz/docs/Rovny_pristup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pk.nkp.cz/legislativa/normy-standardy-doporuceni/Rovnypristupvylouceninaweb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youtu.be/OgkUZylvsP0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081" y="1803722"/>
            <a:ext cx="11719573" cy="2387600"/>
          </a:xfrm>
        </p:spPr>
        <p:txBody>
          <a:bodyPr>
            <a:normAutofit/>
          </a:bodyPr>
          <a:lstStyle/>
          <a:p>
            <a:pPr algn="l"/>
            <a:r>
              <a:rPr lang="cs-CZ" dirty="0" smtClean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Standardy (nejen) pro knihovny</a:t>
            </a:r>
            <a:endParaRPr lang="cs-CZ" sz="5000" dirty="0">
              <a:solidFill>
                <a:srgbClr val="00206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081" y="4707590"/>
            <a:ext cx="9821500" cy="1125151"/>
          </a:xfrm>
        </p:spPr>
        <p:txBody>
          <a:bodyPr>
            <a:normAutofit/>
          </a:bodyPr>
          <a:lstStyle/>
          <a:p>
            <a:pPr algn="l"/>
            <a:r>
              <a:rPr lang="cs-CZ" dirty="0" smtClean="0">
                <a:latin typeface="Century Gothic" panose="020B0502020202020204" pitchFamily="34" charset="0"/>
              </a:rPr>
              <a:t>PhDr. Marie Šedá</a:t>
            </a:r>
          </a:p>
          <a:p>
            <a:pPr algn="l"/>
            <a:r>
              <a:rPr lang="cs-CZ" dirty="0" smtClean="0">
                <a:latin typeface="Century Gothic" panose="020B0502020202020204" pitchFamily="34" charset="0"/>
              </a:rPr>
              <a:t>Uherské Hradiště 2019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32741"/>
            <a:ext cx="12221737" cy="10252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541"/>
          <a:stretch/>
        </p:blipFill>
        <p:spPr>
          <a:xfrm>
            <a:off x="9380900" y="20684"/>
            <a:ext cx="2811100" cy="15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5B2DC-D7B4-4F0B-A7A2-4391319A0F30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213" y="0"/>
            <a:ext cx="5143495" cy="68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375109" y="1513090"/>
            <a:ext cx="4624984" cy="3347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11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PROČ</a:t>
            </a: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6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VYDÁVAT</a:t>
            </a: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STANDARDY</a:t>
            </a:r>
            <a:endParaRPr lang="cs-CZ" sz="96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0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 a pro koho?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Zřizovatelé/provozovatelé knihovny</a:t>
            </a:r>
          </a:p>
          <a:p>
            <a:pPr lvl="1"/>
            <a:r>
              <a:rPr lang="cs-CZ" dirty="0">
                <a:solidFill>
                  <a:srgbClr val="9D0B0E"/>
                </a:solidFill>
              </a:rPr>
              <a:t>obměna starostů =&gt; obhajování role knihovny i pracovních postupů</a:t>
            </a:r>
            <a:r>
              <a:rPr lang="cs-CZ" dirty="0"/>
              <a:t> (např. vyřazování knih, komunitní aktivity, prostor pro knihovny, spolupráce knihoven…)</a:t>
            </a:r>
          </a:p>
          <a:p>
            <a:r>
              <a:rPr lang="cs-CZ" dirty="0" smtClean="0"/>
              <a:t>Zaměstnanci knihovny</a:t>
            </a:r>
          </a:p>
          <a:p>
            <a:pPr lvl="1"/>
            <a:r>
              <a:rPr lang="cs-CZ" dirty="0" smtClean="0">
                <a:solidFill>
                  <a:srgbClr val="9D0B0E"/>
                </a:solidFill>
              </a:rPr>
              <a:t>2016 - Průzkum věkové, vzdělanostní a platové struktury…</a:t>
            </a:r>
          </a:p>
          <a:p>
            <a:pPr lvl="1"/>
            <a:r>
              <a:rPr lang="cs-CZ" b="1" dirty="0" smtClean="0"/>
              <a:t>45 % knihovníků nemá vzdělání v oboru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dbornost profese – základní knihovnické postupy?</a:t>
            </a:r>
          </a:p>
          <a:p>
            <a:pPr lvl="1"/>
            <a:r>
              <a:rPr lang="cs-CZ" dirty="0"/>
              <a:t>c</a:t>
            </a:r>
            <a:r>
              <a:rPr lang="cs-CZ" dirty="0" smtClean="0"/>
              <a:t>eloživotní vzdělávání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085C0-5D26-4987-9E3F-83F43BEF1E6B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27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75DF57-01D1-413A-B77F-774D078C0BCB}" type="datetime1">
              <a:rPr lang="cs-CZ" smtClean="0"/>
              <a:t>25.11.2019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81" y="65110"/>
            <a:ext cx="10586074" cy="6365187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143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ZAMĚSTNANCI KNIHOVEN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4027" y="2218508"/>
            <a:ext cx="11185451" cy="3899263"/>
          </a:xfrm>
        </p:spPr>
        <p:txBody>
          <a:bodyPr>
            <a:normAutofit/>
          </a:bodyPr>
          <a:lstStyle/>
          <a:p>
            <a:r>
              <a:rPr lang="cs-CZ" dirty="0"/>
              <a:t>z</a:t>
            </a:r>
            <a:r>
              <a:rPr lang="cs-CZ" dirty="0" smtClean="0"/>
              <a:t>aměstnanci </a:t>
            </a:r>
            <a:r>
              <a:rPr lang="cs-CZ" dirty="0"/>
              <a:t>představují </a:t>
            </a:r>
            <a:r>
              <a:rPr lang="cs-CZ" dirty="0">
                <a:solidFill>
                  <a:srgbClr val="EE1C25"/>
                </a:solidFill>
              </a:rPr>
              <a:t>srdce </a:t>
            </a:r>
            <a:r>
              <a:rPr lang="cs-CZ" dirty="0" smtClean="0">
                <a:solidFill>
                  <a:srgbClr val="EE1C25"/>
                </a:solidFill>
              </a:rPr>
              <a:t>knihovny</a:t>
            </a:r>
          </a:p>
          <a:p>
            <a:r>
              <a:rPr lang="cs-CZ" dirty="0" smtClean="0"/>
              <a:t>jsou </a:t>
            </a:r>
            <a:r>
              <a:rPr lang="cs-CZ" dirty="0"/>
              <a:t>jedním z nejdůležitějších faktorů při zlepšování </a:t>
            </a:r>
            <a:r>
              <a:rPr lang="cs-CZ" dirty="0" smtClean="0"/>
              <a:t>výkonu knihoven</a:t>
            </a:r>
          </a:p>
          <a:p>
            <a:r>
              <a:rPr lang="cs-CZ" dirty="0" smtClean="0"/>
              <a:t>mají </a:t>
            </a:r>
            <a:r>
              <a:rPr lang="cs-CZ" dirty="0"/>
              <a:t>přístup k širokému spektru poznatků o potřebách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problémech </a:t>
            </a:r>
            <a:r>
              <a:rPr lang="cs-CZ" dirty="0" smtClean="0"/>
              <a:t>veřejnosti</a:t>
            </a:r>
          </a:p>
          <a:p>
            <a:r>
              <a:rPr lang="cs-CZ" dirty="0" smtClean="0"/>
              <a:t>jsou inspirací pro vydávání celostátních dokumentů směřujícím k potřebám knihoven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7DF839-8A8B-47BC-9010-3038B469BE71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6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361203" y="1656719"/>
            <a:ext cx="6652782" cy="3544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STANDARDY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(METODICKÉ </a:t>
            </a:r>
            <a:br>
              <a:rPr lang="cs-CZ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POKYNY)</a:t>
            </a:r>
            <a:endParaRPr lang="cs-CZ" sz="199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Metodické pokyny Ministerstva kultury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Metodický </a:t>
            </a:r>
            <a:r>
              <a:rPr lang="cs-CZ" dirty="0">
                <a:hlinkClick r:id="rId2"/>
              </a:rPr>
              <a:t>pokyn </a:t>
            </a:r>
            <a:r>
              <a:rPr lang="cs-CZ" dirty="0"/>
              <a:t>Ministerstva kultury k vymezení standardu veřejných knihovnických a informačních služeb poskytovaných knihovnami zřizovanými a/nebo provozovanými obcemi a kraji na území České </a:t>
            </a:r>
            <a:r>
              <a:rPr lang="cs-CZ" dirty="0" smtClean="0"/>
              <a:t>republiky</a:t>
            </a:r>
          </a:p>
          <a:p>
            <a:pPr lvl="1"/>
            <a:r>
              <a:rPr lang="cs-CZ" dirty="0" smtClean="0"/>
              <a:t>Č.j. MK 59158/2011</a:t>
            </a:r>
          </a:p>
          <a:p>
            <a:r>
              <a:rPr lang="cs-CZ" dirty="0" smtClean="0">
                <a:hlinkClick r:id="rId3"/>
              </a:rPr>
              <a:t>Metodický </a:t>
            </a:r>
            <a:r>
              <a:rPr lang="cs-CZ" dirty="0">
                <a:hlinkClick r:id="rId3"/>
              </a:rPr>
              <a:t>pokyn </a:t>
            </a:r>
            <a:r>
              <a:rPr lang="cs-CZ" dirty="0"/>
              <a:t>Ministerstva kultury k zajištění výkonu regionálních funkcí knihoven a jejich koordinaci</a:t>
            </a:r>
          </a:p>
          <a:p>
            <a:pPr lvl="1"/>
            <a:r>
              <a:rPr lang="cs-CZ" dirty="0"/>
              <a:t>Č.j. MK 674102014</a:t>
            </a:r>
          </a:p>
          <a:p>
            <a:pPr lvl="1"/>
            <a:endParaRPr lang="cs-CZ" dirty="0" smtClean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FD671-81FF-4A57-906D-3E16CFFB97DA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86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Metodické pokyny Ministerstva kultury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Metodický </a:t>
            </a:r>
            <a:r>
              <a:rPr lang="cs-CZ" dirty="0">
                <a:hlinkClick r:id="rId2"/>
              </a:rPr>
              <a:t>pokyn Ministerstva kultury k vymezení standardu doplňování a aktualizace knihovního fondu pro knihovny zřizované a/nebo provozované obcemi na území České republiky </a:t>
            </a:r>
            <a:endParaRPr lang="cs-CZ" dirty="0" smtClean="0"/>
          </a:p>
          <a:p>
            <a:pPr lvl="1"/>
            <a:r>
              <a:rPr lang="cs-CZ" dirty="0" smtClean="0"/>
              <a:t>Č.j. 53667/2017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r>
              <a:rPr lang="cs-CZ" dirty="0" smtClean="0"/>
              <a:t>Podněty knihovnická veřejnost, pracovní komise, konzultace s odbornou veřejností, právní úpravy MK, vyjádření AK, SMO, SPOV.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0BF5F-471A-4F22-9F03-B46958775B1A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56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419207" y="2470746"/>
            <a:ext cx="453681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 SE MĚNÍ?</a:t>
            </a:r>
            <a:endParaRPr lang="cs-CZ" sz="96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DFE8FB-E8D3-49C9-9E44-E1C82F9AFCB4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2820" t="19368" r="47041"/>
          <a:stretch/>
        </p:blipFill>
        <p:spPr>
          <a:xfrm>
            <a:off x="3532471" y="-1"/>
            <a:ext cx="5065828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818860" y="1513090"/>
            <a:ext cx="5737468" cy="40811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DŮLEŽITÉ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6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VĚCI,</a:t>
            </a: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KTERÉ UŽIVATELÉ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CHTĚJÍ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OD KNIHOVNY</a:t>
            </a:r>
            <a:endParaRPr lang="cs-CZ" sz="96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Příprava standardu v roce 2002</a:t>
            </a:r>
          </a:p>
          <a:p>
            <a:pPr lvl="1"/>
            <a:r>
              <a:rPr lang="cs-CZ" dirty="0" smtClean="0"/>
              <a:t>Proč standardizovat služby knihoven – Vít Richter (Seminář k výkonu RF, Brno 2002). Diskuzní seminář (KI NK Praha 2002)…</a:t>
            </a:r>
          </a:p>
          <a:p>
            <a:r>
              <a:rPr lang="cs-CZ" dirty="0" smtClean="0"/>
              <a:t>První vydání v roce 2005</a:t>
            </a:r>
          </a:p>
          <a:p>
            <a:pPr lvl="1"/>
            <a:r>
              <a:rPr lang="cs-CZ" dirty="0" smtClean="0"/>
              <a:t>2009 návrh novelizace, kalkulátor pro hodnocení VKIS</a:t>
            </a:r>
          </a:p>
          <a:p>
            <a:r>
              <a:rPr lang="cs-CZ" dirty="0" smtClean="0"/>
              <a:t>Novela v roce 2011</a:t>
            </a:r>
          </a:p>
          <a:p>
            <a:pPr lvl="1"/>
            <a:r>
              <a:rPr lang="cs-CZ" dirty="0"/>
              <a:t>MK </a:t>
            </a:r>
            <a:r>
              <a:rPr lang="cs-CZ" dirty="0" smtClean="0"/>
              <a:t>59158/2011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E45F67-1E76-418D-A93F-4A2CD2CFC706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86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Standard pro dobrou knihovnu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45771"/>
            <a:ext cx="10515600" cy="4631192"/>
          </a:xfrm>
        </p:spPr>
        <p:txBody>
          <a:bodyPr/>
          <a:lstStyle/>
          <a:p>
            <a:r>
              <a:rPr lang="cs-CZ" dirty="0" smtClean="0"/>
              <a:t>2005</a:t>
            </a:r>
          </a:p>
          <a:p>
            <a:pPr lvl="1"/>
            <a:r>
              <a:rPr lang="cs-CZ" dirty="0">
                <a:solidFill>
                  <a:srgbClr val="9D0B0E"/>
                </a:solidFill>
              </a:rPr>
              <a:t>z</a:t>
            </a:r>
            <a:r>
              <a:rPr lang="cs-CZ" dirty="0" smtClean="0">
                <a:solidFill>
                  <a:srgbClr val="9D0B0E"/>
                </a:solidFill>
              </a:rPr>
              <a:t>ákladní standardy</a:t>
            </a:r>
          </a:p>
          <a:p>
            <a:pPr lvl="2"/>
            <a:r>
              <a:rPr lang="cs-CZ" dirty="0" smtClean="0"/>
              <a:t>provozní doba, knihovní fond – financování, knihovní fond - přírůstek, dostupnost knihovny, studijní místa, internetová místa</a:t>
            </a:r>
          </a:p>
          <a:p>
            <a:r>
              <a:rPr lang="cs-CZ" dirty="0" smtClean="0"/>
              <a:t>2011</a:t>
            </a:r>
          </a:p>
          <a:p>
            <a:pPr lvl="1"/>
            <a:r>
              <a:rPr lang="cs-CZ" dirty="0" smtClean="0">
                <a:solidFill>
                  <a:srgbClr val="9D0B0E"/>
                </a:solidFill>
              </a:rPr>
              <a:t>rozšíření</a:t>
            </a:r>
            <a:endParaRPr lang="cs-CZ" dirty="0">
              <a:solidFill>
                <a:srgbClr val="9D0B0E"/>
              </a:solidFill>
            </a:endParaRPr>
          </a:p>
          <a:p>
            <a:pPr lvl="2"/>
            <a:r>
              <a:rPr lang="cs-CZ" dirty="0" smtClean="0"/>
              <a:t>plocha knihovny, webové stránky, OPAC, vzdělávání knihovníků, měření spokojenosti uživatelů</a:t>
            </a:r>
          </a:p>
          <a:p>
            <a:r>
              <a:rPr lang="cs-CZ" dirty="0" smtClean="0"/>
              <a:t>2018/2019</a:t>
            </a:r>
            <a:endParaRPr lang="cs-CZ" dirty="0" smtClean="0"/>
          </a:p>
          <a:p>
            <a:pPr lvl="1"/>
            <a:r>
              <a:rPr lang="cs-CZ" dirty="0">
                <a:solidFill>
                  <a:srgbClr val="9D0B0E"/>
                </a:solidFill>
              </a:rPr>
              <a:t>n</a:t>
            </a:r>
            <a:r>
              <a:rPr lang="cs-CZ" dirty="0" smtClean="0">
                <a:solidFill>
                  <a:srgbClr val="9D0B0E"/>
                </a:solidFill>
              </a:rPr>
              <a:t>ávrh</a:t>
            </a:r>
          </a:p>
          <a:p>
            <a:pPr lvl="2"/>
            <a:r>
              <a:rPr lang="cs-CZ" dirty="0" smtClean="0"/>
              <a:t>Kvalifikace a vzdělávání pracovníků knihovny, personální zajištění, kulturní, vzdělávací a komunitní aktivity knihoven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1511E8-9A47-48C4-9C4D-C1EE05BC77F2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5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Kvalifikace a vzdělávání pracovníků knihovny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Odborné knihovnické činnosti knihovny zajišťuje odborný pracovník knihovny s minimálně středoškolským vzděláním, který má zvláštní odbornou způsobilost. </a:t>
            </a:r>
            <a:endParaRPr lang="cs-CZ" dirty="0" smtClean="0"/>
          </a:p>
          <a:p>
            <a:r>
              <a:rPr lang="cs-CZ" dirty="0">
                <a:solidFill>
                  <a:srgbClr val="C00000"/>
                </a:solidFill>
              </a:rPr>
              <a:t>Provozovatel knihovny usiluje o soustavné zvyšování kvalifikace odborných </a:t>
            </a:r>
            <a:r>
              <a:rPr lang="cs-CZ" dirty="0" smtClean="0">
                <a:solidFill>
                  <a:srgbClr val="C00000"/>
                </a:solidFill>
              </a:rPr>
              <a:t>pracovníků.</a:t>
            </a:r>
          </a:p>
          <a:p>
            <a:pPr lvl="1"/>
            <a:r>
              <a:rPr lang="cs-CZ" i="1" dirty="0" smtClean="0">
                <a:solidFill>
                  <a:schemeClr val="accent6">
                    <a:lumMod val="75000"/>
                  </a:schemeClr>
                </a:solidFill>
              </a:rPr>
              <a:t>Část desátá – Péče o zaměstnance, odborný rozvoj zaměstnanců (zákoník práce)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Dalšímu vzdělávání je ročně na 1 pracovníka věnováno </a:t>
            </a:r>
            <a:br>
              <a:rPr lang="cs-CZ" dirty="0" smtClean="0">
                <a:solidFill>
                  <a:srgbClr val="002060"/>
                </a:solidFill>
              </a:rPr>
            </a:br>
            <a:r>
              <a:rPr lang="cs-CZ" b="1" dirty="0" smtClean="0">
                <a:solidFill>
                  <a:srgbClr val="002060"/>
                </a:solidFill>
              </a:rPr>
              <a:t>48 hodin </a:t>
            </a:r>
            <a:r>
              <a:rPr lang="cs-CZ" dirty="0" smtClean="0">
                <a:solidFill>
                  <a:srgbClr val="002060"/>
                </a:solidFill>
              </a:rPr>
              <a:t>(</a:t>
            </a:r>
            <a:r>
              <a:rPr lang="cs-CZ" dirty="0" err="1" smtClean="0">
                <a:solidFill>
                  <a:srgbClr val="002060"/>
                </a:solidFill>
              </a:rPr>
              <a:t>profi</a:t>
            </a:r>
            <a:r>
              <a:rPr lang="cs-CZ" dirty="0" smtClean="0">
                <a:solidFill>
                  <a:srgbClr val="002060"/>
                </a:solidFill>
              </a:rPr>
              <a:t> knihovna), </a:t>
            </a:r>
            <a:r>
              <a:rPr lang="cs-CZ" b="1" dirty="0" smtClean="0">
                <a:solidFill>
                  <a:srgbClr val="002060"/>
                </a:solidFill>
              </a:rPr>
              <a:t>8 hodin </a:t>
            </a:r>
            <a:r>
              <a:rPr lang="cs-CZ" dirty="0" smtClean="0">
                <a:solidFill>
                  <a:srgbClr val="002060"/>
                </a:solidFill>
              </a:rPr>
              <a:t>(</a:t>
            </a:r>
            <a:r>
              <a:rPr lang="cs-CZ" dirty="0" err="1" smtClean="0">
                <a:solidFill>
                  <a:srgbClr val="002060"/>
                </a:solidFill>
              </a:rPr>
              <a:t>neprofi</a:t>
            </a:r>
            <a:r>
              <a:rPr lang="cs-CZ" dirty="0" smtClean="0">
                <a:solidFill>
                  <a:srgbClr val="002060"/>
                </a:solidFill>
              </a:rPr>
              <a:t> knihovna).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86D4BC-6902-4546-B3DD-AB43D09A6E5C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11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Personální zajištění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9224"/>
            <a:ext cx="10515600" cy="5036993"/>
          </a:xfrm>
        </p:spPr>
        <p:txBody>
          <a:bodyPr/>
          <a:lstStyle/>
          <a:p>
            <a:r>
              <a:rPr lang="cs-CZ" dirty="0"/>
              <a:t>Počet pracovníků v každé knihovny je ovlivňován řadou faktorů, např. rozsahem provozní doby pro veřejnost, rozsahem knihovního fondu a jeho uspořádáním, počtem budov nebo poboček knihovny, složitostí organizační struktury, rozsahem služeb a stupněm jejich využívání, počtem uživatelů, a nutností zaměstnávat specialisty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Počet pracovníků se zvyšuje, pokud knihovna rozšiřuje svou činnost </a:t>
            </a:r>
            <a:r>
              <a:rPr lang="cs-CZ" dirty="0">
                <a:solidFill>
                  <a:srgbClr val="C00000"/>
                </a:solidFill>
              </a:rPr>
              <a:t>pořádáním kulturních, vzdělávacích </a:t>
            </a:r>
            <a:r>
              <a:rPr lang="cs-CZ" dirty="0" smtClean="0">
                <a:solidFill>
                  <a:srgbClr val="C00000"/>
                </a:solidFill>
              </a:rPr>
              <a:t/>
            </a:r>
            <a:br>
              <a:rPr lang="cs-CZ" dirty="0" smtClean="0">
                <a:solidFill>
                  <a:srgbClr val="C00000"/>
                </a:solidFill>
              </a:rPr>
            </a:br>
            <a:r>
              <a:rPr lang="cs-CZ" dirty="0" smtClean="0">
                <a:solidFill>
                  <a:srgbClr val="C00000"/>
                </a:solidFill>
              </a:rPr>
              <a:t>a </a:t>
            </a:r>
            <a:r>
              <a:rPr lang="cs-CZ" dirty="0">
                <a:solidFill>
                  <a:srgbClr val="C00000"/>
                </a:solidFill>
              </a:rPr>
              <a:t>komunitních aktivit. </a:t>
            </a:r>
            <a:endParaRPr lang="cs-CZ" dirty="0" smtClean="0">
              <a:solidFill>
                <a:srgbClr val="C00000"/>
              </a:solidFill>
            </a:endParaRPr>
          </a:p>
          <a:p>
            <a:r>
              <a:rPr lang="cs-CZ" dirty="0" smtClean="0"/>
              <a:t>V</a:t>
            </a:r>
            <a:r>
              <a:rPr lang="cs-CZ" dirty="0"/>
              <a:t> případě, že některé služby poskytuje nebo doplňuje regionální nebo ústřední národní instituce, ovlivňuje to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i </a:t>
            </a:r>
            <a:r>
              <a:rPr lang="cs-CZ" dirty="0"/>
              <a:t>počet pracovníků na místní úrovni.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D63452-C7FB-4F7E-8F27-3FC9B858662B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4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Kulturní, vzdělávací a komunitní aktivity knihoven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06917"/>
            <a:ext cx="10515600" cy="4351338"/>
          </a:xfrm>
        </p:spPr>
        <p:txBody>
          <a:bodyPr/>
          <a:lstStyle/>
          <a:p>
            <a:r>
              <a:rPr lang="cs-CZ" dirty="0"/>
              <a:t>Kulturní, vzdělávací a komunitní aktivity  knihovny jsou ovlivněny místem, ve kterém knihovna působí.  </a:t>
            </a:r>
            <a:endParaRPr lang="cs-CZ" dirty="0" smtClean="0"/>
          </a:p>
          <a:p>
            <a:r>
              <a:rPr lang="cs-CZ" dirty="0"/>
              <a:t>Provést </a:t>
            </a:r>
            <a:r>
              <a:rPr lang="cs-CZ" dirty="0">
                <a:solidFill>
                  <a:srgbClr val="C00000"/>
                </a:solidFill>
              </a:rPr>
              <a:t>analýzu potřeb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místní komunity </a:t>
            </a:r>
            <a:r>
              <a:rPr lang="cs-CZ" dirty="0"/>
              <a:t>a knihovnu proměnit v místo vzdělávání, setkávání, poznávání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spolupráce komunit. </a:t>
            </a:r>
            <a:endParaRPr lang="cs-CZ" dirty="0" smtClean="0"/>
          </a:p>
          <a:p>
            <a:r>
              <a:rPr lang="cs-CZ" dirty="0" smtClean="0">
                <a:solidFill>
                  <a:srgbClr val="9D0B0E"/>
                </a:solidFill>
              </a:rPr>
              <a:t>Využívat </a:t>
            </a:r>
            <a:r>
              <a:rPr lang="cs-CZ" dirty="0">
                <a:solidFill>
                  <a:srgbClr val="9D0B0E"/>
                </a:solidFill>
              </a:rPr>
              <a:t>celostátních aktivit podporovaných profesními organizacemi.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252B7D-AC37-41FF-A6F6-0F5F2259137F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21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AE292F-564C-46A8-9456-B098CAAB5D23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3126" t="19882" r="47662"/>
          <a:stretch/>
        </p:blipFill>
        <p:spPr>
          <a:xfrm>
            <a:off x="3474719" y="9474"/>
            <a:ext cx="4941556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Služby knihoven knihovnám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2005</a:t>
            </a:r>
          </a:p>
          <a:p>
            <a:pPr lvl="1"/>
            <a:r>
              <a:rPr lang="cs-CZ" dirty="0" smtClean="0"/>
              <a:t>7 základních standardů</a:t>
            </a:r>
          </a:p>
          <a:p>
            <a:r>
              <a:rPr lang="cs-CZ" dirty="0" smtClean="0"/>
              <a:t>2014</a:t>
            </a:r>
          </a:p>
          <a:p>
            <a:pPr lvl="1"/>
            <a:r>
              <a:rPr lang="cs-CZ" dirty="0" smtClean="0"/>
              <a:t>úprava obsahu standardů (např. v poradenství metodická pomoc při zajištění komunitních aktivit)</a:t>
            </a:r>
          </a:p>
          <a:p>
            <a:r>
              <a:rPr lang="cs-CZ" dirty="0" smtClean="0"/>
              <a:t>2018/2019</a:t>
            </a:r>
            <a:endParaRPr lang="cs-CZ" dirty="0" smtClean="0"/>
          </a:p>
          <a:p>
            <a:pPr lvl="1"/>
            <a:r>
              <a:rPr lang="cs-CZ" dirty="0" smtClean="0"/>
              <a:t>zásadní změny:</a:t>
            </a:r>
          </a:p>
          <a:p>
            <a:pPr lvl="2"/>
            <a:r>
              <a:rPr lang="cs-CZ" dirty="0" smtClean="0"/>
              <a:t>úloha knihovny pověřené výkonem RF, úloha zřizovatele knihovny, úloha obsluhované knihovny</a:t>
            </a:r>
          </a:p>
          <a:p>
            <a:pPr lvl="1"/>
            <a:r>
              <a:rPr lang="cs-CZ" dirty="0" smtClean="0"/>
              <a:t>Nový standard</a:t>
            </a:r>
          </a:p>
          <a:p>
            <a:pPr lvl="2"/>
            <a:r>
              <a:rPr lang="cs-CZ" dirty="0" smtClean="0"/>
              <a:t>podpora kulturních, vzdělávacích a komunitních aktivit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64C2A-28C8-47C7-A883-9C098B55F494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73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Úloha knihovny pověřené výkonem RF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7055"/>
            <a:ext cx="10515600" cy="468990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Spolupracuje </a:t>
            </a:r>
            <a:r>
              <a:rPr lang="cs-CZ" dirty="0">
                <a:solidFill>
                  <a:srgbClr val="C00000"/>
                </a:solidFill>
              </a:rPr>
              <a:t>s krajskou knihovnou</a:t>
            </a:r>
            <a:r>
              <a:rPr lang="cs-CZ" dirty="0"/>
              <a:t>, zúčastňuje se porad.</a:t>
            </a:r>
          </a:p>
          <a:p>
            <a:r>
              <a:rPr lang="cs-CZ" dirty="0" smtClean="0"/>
              <a:t>Připravuje </a:t>
            </a:r>
            <a:r>
              <a:rPr lang="cs-CZ" dirty="0"/>
              <a:t>a uzavírá smlouvy s obsluhovanými knihovnami k výkonu regionálních funkcí.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Dodržuje </a:t>
            </a:r>
            <a:r>
              <a:rPr lang="cs-CZ" dirty="0">
                <a:solidFill>
                  <a:srgbClr val="C00000"/>
                </a:solidFill>
              </a:rPr>
              <a:t>nabídku služeb danou tímto metodickým pokynem, dle smluv mezi pověřenou a obsluhovanou knihovnou je odborně je zajišťuje.</a:t>
            </a:r>
          </a:p>
          <a:p>
            <a:r>
              <a:rPr lang="cs-CZ" dirty="0" smtClean="0"/>
              <a:t>Zpracovává </a:t>
            </a:r>
            <a:r>
              <a:rPr lang="cs-CZ" dirty="0"/>
              <a:t>statistický výkaz a výroční zprávu o výkonu a financování regionálních funkcí za příslušný region.</a:t>
            </a:r>
          </a:p>
          <a:p>
            <a:r>
              <a:rPr lang="cs-CZ" dirty="0" smtClean="0"/>
              <a:t>Účastní </a:t>
            </a:r>
            <a:r>
              <a:rPr lang="cs-CZ" dirty="0"/>
              <a:t>se průzkumů a šetření v oblasti knihovnických služeb, výkonů knihoven aj.</a:t>
            </a:r>
          </a:p>
          <a:p>
            <a:r>
              <a:rPr lang="cs-CZ" dirty="0" smtClean="0"/>
              <a:t>Vede </a:t>
            </a:r>
            <a:r>
              <a:rPr lang="cs-CZ" dirty="0"/>
              <a:t>ekonomickou agendu, související s výkonem RF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39C5BA-2BF6-466A-A7B7-08B0A489C07C}" type="datetime1">
              <a:rPr lang="cs-CZ" smtClean="0"/>
              <a:t>25.11.2019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3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78691"/>
            <a:ext cx="10515600" cy="5798272"/>
          </a:xfrm>
        </p:spPr>
        <p:txBody>
          <a:bodyPr/>
          <a:lstStyle/>
          <a:p>
            <a:r>
              <a:rPr lang="cs-CZ" dirty="0" smtClean="0"/>
              <a:t>V </a:t>
            </a:r>
            <a:r>
              <a:rPr lang="cs-CZ" dirty="0"/>
              <a:t>rámci metodické pomoci poskytuje knihovnám poradenství, doporučuje postupy při zacházení s knižním fondem (aktualizace, obnova a vyřazování , zavádění ICT technologií, zpracování rozborů knihovnických činností).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Zajišťuje </a:t>
            </a:r>
            <a:r>
              <a:rPr lang="cs-CZ" dirty="0">
                <a:solidFill>
                  <a:srgbClr val="C00000"/>
                </a:solidFill>
              </a:rPr>
              <a:t>odborné knihovnické zaškolení nových pracovníků</a:t>
            </a:r>
            <a:r>
              <a:rPr lang="cs-CZ" dirty="0"/>
              <a:t>, organizuje porady obsluhovaných knihoven, vzdělávací akce, semináře aj. vzdělávací aktivity.</a:t>
            </a:r>
          </a:p>
          <a:p>
            <a:r>
              <a:rPr lang="cs-CZ" dirty="0" smtClean="0"/>
              <a:t>Po </a:t>
            </a:r>
            <a:r>
              <a:rPr lang="cs-CZ" dirty="0"/>
              <a:t>ukončení kalendářního roku zpracovává výkazy Kult MK (12-01) za svůj region a předává je krajské knihovně</a:t>
            </a:r>
            <a:r>
              <a:rPr lang="cs-CZ" dirty="0" smtClean="0"/>
              <a:t>.</a:t>
            </a:r>
          </a:p>
          <a:p>
            <a:r>
              <a:rPr lang="cs-CZ" dirty="0"/>
              <a:t>O službách poskytnutých obsluhovaným knihovnám vede prokazatelnou evidenci.</a:t>
            </a:r>
          </a:p>
          <a:p>
            <a:r>
              <a:rPr lang="cs-CZ" dirty="0">
                <a:solidFill>
                  <a:srgbClr val="9D0B0E"/>
                </a:solidFill>
              </a:rPr>
              <a:t>Propaguje příklady dobré praxe, oceňuje úspěchy obsluhovaných knihoven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36DBA8-EA3B-4349-AF52-B7D840505768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3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Úloha zřizovatele obsluhované knihovny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Zajišťuje </a:t>
            </a:r>
            <a:r>
              <a:rPr lang="cs-CZ" dirty="0">
                <a:solidFill>
                  <a:srgbClr val="C00000"/>
                </a:solidFill>
              </a:rPr>
              <a:t>vhodné prostory a interiérové vybavení </a:t>
            </a:r>
            <a:r>
              <a:rPr lang="cs-CZ" dirty="0"/>
              <a:t>odpovídající hygienickým a provozním normám pro činnost knihovny v obci, případně provádí drobné stavební úpravy a rekonstrukce prostor knihovny .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Zabezpečuje </a:t>
            </a:r>
            <a:r>
              <a:rPr lang="cs-CZ" dirty="0">
                <a:solidFill>
                  <a:srgbClr val="C00000"/>
                </a:solidFill>
              </a:rPr>
              <a:t>moderní technické vybavení </a:t>
            </a:r>
            <a:r>
              <a:rPr lang="cs-CZ" dirty="0"/>
              <a:t>a podmínky k zavádění nových technologií a knihovnicko-informačních služeb.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Hradí </a:t>
            </a:r>
            <a:r>
              <a:rPr lang="cs-CZ" dirty="0">
                <a:solidFill>
                  <a:srgbClr val="C00000"/>
                </a:solidFill>
              </a:rPr>
              <a:t>náklady spojené s provozem knihovny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671FDB-0136-4EAB-AD65-3F317C6EDF80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08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940AA-0A23-4B1F-BA4F-CBAC5E7BCE97}" type="datetime1">
              <a:rPr lang="cs-CZ" smtClean="0"/>
              <a:t>25.11.2019</a:t>
            </a:fld>
            <a:endParaRPr lang="cs-CZ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648929" y="444137"/>
          <a:ext cx="11405419" cy="626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222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79ABC3-C70F-41CA-AC66-68E29E34F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E30BB2-A95D-44DC-AD09-F6A30BBEA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D1D7EA-187D-4EAE-8FBB-9E41BDB09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210C4-A39C-45D6-9420-3F9027A75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F42F12-3115-41B5-9902-79461F5C3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17E4DF-F25E-4179-AA9E-7CD33C9F8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03927C-4E52-4137-A1EE-9E6FF8F7E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6979C2-8CD5-457C-8E9D-ECBE405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5286" y="1391462"/>
            <a:ext cx="10515600" cy="4984231"/>
          </a:xfrm>
        </p:spPr>
        <p:txBody>
          <a:bodyPr/>
          <a:lstStyle/>
          <a:p>
            <a:r>
              <a:rPr lang="cs-CZ" dirty="0" smtClean="0"/>
              <a:t>Ve </a:t>
            </a:r>
            <a:r>
              <a:rPr lang="cs-CZ" dirty="0"/>
              <a:t>spolupráci s vedením pověřené knihovny řeší </a:t>
            </a:r>
            <a:r>
              <a:rPr lang="cs-CZ" dirty="0">
                <a:solidFill>
                  <a:srgbClr val="C00000"/>
                </a:solidFill>
              </a:rPr>
              <a:t>personální podmínky </a:t>
            </a:r>
            <a:r>
              <a:rPr lang="cs-CZ" dirty="0"/>
              <a:t>zajištění knihovnických služeb, </a:t>
            </a:r>
            <a:r>
              <a:rPr lang="cs-CZ" dirty="0">
                <a:solidFill>
                  <a:srgbClr val="C00000"/>
                </a:solidFill>
              </a:rPr>
              <a:t>podporuje další vzdělávání pracovníků knihovny</a:t>
            </a:r>
            <a:r>
              <a:rPr lang="cs-CZ" dirty="0"/>
              <a:t>, zejména účast na odborných knihovnických akcích pořádaných pověřenou knihovnou, krajskou knihovnou, případně dalšími organizacemi.</a:t>
            </a:r>
          </a:p>
          <a:p>
            <a:r>
              <a:rPr lang="cs-CZ" dirty="0" smtClean="0"/>
              <a:t>Podporuje </a:t>
            </a:r>
            <a:r>
              <a:rPr lang="cs-CZ" dirty="0">
                <a:solidFill>
                  <a:srgbClr val="C00000"/>
                </a:solidFill>
              </a:rPr>
              <a:t>komunitní aktivity knihovny </a:t>
            </a:r>
            <a:r>
              <a:rPr lang="cs-CZ" dirty="0"/>
              <a:t>a spolupráci s jinými organizacemi v místě.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Umožňuje </a:t>
            </a:r>
            <a:r>
              <a:rPr lang="cs-CZ" dirty="0">
                <a:solidFill>
                  <a:srgbClr val="C00000"/>
                </a:solidFill>
              </a:rPr>
              <a:t>pracovníkům pověřené knihovny vstup do knihovny v souvislosti s výkonem regionálních knihovnických služeb, podporuje spolupráci knihoven</a:t>
            </a:r>
            <a:r>
              <a:rPr lang="cs-CZ" dirty="0" smtClean="0">
                <a:solidFill>
                  <a:srgbClr val="C00000"/>
                </a:solidFill>
              </a:rPr>
              <a:t>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E944E2-E0B0-4AB9-B399-64EAED9D9FCB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08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Úloha obsluhované </a:t>
            </a:r>
            <a:r>
              <a:rPr lang="cs-CZ" dirty="0" smtClean="0"/>
              <a:t>knihovny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3509" cy="4351338"/>
          </a:xfrm>
        </p:spPr>
        <p:txBody>
          <a:bodyPr/>
          <a:lstStyle/>
          <a:p>
            <a:pPr lvl="0"/>
            <a:r>
              <a:rPr lang="cs-CZ" dirty="0"/>
              <a:t>Vede řádnou knihovnickou dokumentaci podle odborných pokynů pracovníků pověřené knihovny (statistické údaje o činnosti knihovny, …)</a:t>
            </a:r>
          </a:p>
          <a:p>
            <a:pPr lvl="0"/>
            <a:r>
              <a:rPr lang="cs-CZ" dirty="0">
                <a:solidFill>
                  <a:srgbClr val="C00000"/>
                </a:solidFill>
              </a:rPr>
              <a:t>Zúčastňuje se porad, přednášek, seminářů a dalších vzdělávacích akcí.</a:t>
            </a:r>
          </a:p>
          <a:p>
            <a:r>
              <a:rPr lang="cs-CZ" dirty="0"/>
              <a:t>Spolupracuje při zavádění a aktualizaci automatizovaného knihovního systému.</a:t>
            </a:r>
          </a:p>
          <a:p>
            <a:pPr lvl="0"/>
            <a:r>
              <a:rPr lang="cs-CZ" dirty="0" smtClean="0">
                <a:solidFill>
                  <a:srgbClr val="C00000"/>
                </a:solidFill>
              </a:rPr>
              <a:t>Pracuje </a:t>
            </a:r>
            <a:r>
              <a:rPr lang="cs-CZ" dirty="0">
                <a:solidFill>
                  <a:srgbClr val="C00000"/>
                </a:solidFill>
              </a:rPr>
              <a:t>s výměnným fondem </a:t>
            </a:r>
            <a:r>
              <a:rPr lang="cs-CZ" dirty="0"/>
              <a:t>dle pokynů pověřené knihovny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05555F-7415-4209-8C16-FBD6F7EFDDED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9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6364"/>
            <a:ext cx="10515600" cy="4560599"/>
          </a:xfrm>
        </p:spPr>
        <p:txBody>
          <a:bodyPr/>
          <a:lstStyle/>
          <a:p>
            <a:pPr lvl="0"/>
            <a:r>
              <a:rPr lang="cs-CZ" dirty="0" smtClean="0"/>
              <a:t>Pravidelně </a:t>
            </a:r>
            <a:r>
              <a:rPr lang="cs-CZ" dirty="0"/>
              <a:t>provádí revizi knihovního fondu dle vyhlášky 88/2002 Sb.</a:t>
            </a:r>
          </a:p>
          <a:p>
            <a:r>
              <a:rPr lang="cs-CZ" dirty="0">
                <a:solidFill>
                  <a:srgbClr val="C00000"/>
                </a:solidFill>
              </a:rPr>
              <a:t>Podílí se na kulturních, vzdělávacích a komunitních aktivitách v místě svého působení, spolupracuje s organizacemi a zájmovými skupinami v místě.</a:t>
            </a:r>
          </a:p>
          <a:p>
            <a:pPr lvl="0"/>
            <a:r>
              <a:rPr lang="cs-CZ" dirty="0" smtClean="0"/>
              <a:t>Po </a:t>
            </a:r>
            <a:r>
              <a:rPr lang="cs-CZ" dirty="0"/>
              <a:t>skončení kalendářního roku zpracuje a předloží pověřené knihovně roční výkaz o knihovně (Kult MK 12-01).</a:t>
            </a:r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0CB4B7-95F3-475B-80A6-B08DBE7F02BC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9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EB30AB-657D-4815-8160-A1D7C526CCC1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Uherské Hradiště 2019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1177" t="16624" r="42567" b="3031"/>
          <a:stretch/>
        </p:blipFill>
        <p:spPr>
          <a:xfrm>
            <a:off x="3519580" y="0"/>
            <a:ext cx="5198275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Standard pro dobrý fond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Cílem je zlepšení </a:t>
            </a:r>
            <a:r>
              <a:rPr lang="cs-CZ" dirty="0">
                <a:solidFill>
                  <a:schemeClr val="accent4"/>
                </a:solidFill>
              </a:rPr>
              <a:t>rozsahu, obsahu a kvality </a:t>
            </a:r>
            <a:r>
              <a:rPr lang="cs-CZ" dirty="0"/>
              <a:t>KF.</a:t>
            </a:r>
          </a:p>
          <a:p>
            <a:r>
              <a:rPr lang="cs-CZ" dirty="0"/>
              <a:t>Standard vymezuje základní parametry pro budování KF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 </a:t>
            </a:r>
            <a:r>
              <a:rPr lang="cs-CZ" dirty="0"/>
              <a:t>hlediska objemu, obsahu i finančního zajištění.</a:t>
            </a:r>
          </a:p>
          <a:p>
            <a:r>
              <a:rPr lang="cs-CZ" dirty="0" smtClean="0"/>
              <a:t>Obecně </a:t>
            </a:r>
            <a:r>
              <a:rPr lang="cs-CZ" dirty="0"/>
              <a:t>ve veřejných knihovnách zřizovaných a/nebo provozovaných obcemi (do 40 tis. obyvatel, ostatní knihovny jej uplatní přiměřeně).</a:t>
            </a:r>
          </a:p>
          <a:p>
            <a:r>
              <a:rPr lang="cs-CZ" dirty="0"/>
              <a:t>Navazuje je na předchozí metodická doporučení.</a:t>
            </a:r>
          </a:p>
          <a:p>
            <a:r>
              <a:rPr lang="cs-CZ" dirty="0"/>
              <a:t>Klade si za cíl </a:t>
            </a:r>
            <a:r>
              <a:rPr lang="cs-CZ" dirty="0">
                <a:solidFill>
                  <a:schemeClr val="accent4"/>
                </a:solidFill>
              </a:rPr>
              <a:t>harmonizaci českého prostředí </a:t>
            </a:r>
            <a:r>
              <a:rPr lang="cs-CZ" dirty="0" smtClean="0">
                <a:solidFill>
                  <a:schemeClr val="accent4"/>
                </a:solidFill>
              </a:rPr>
              <a:t/>
            </a:r>
            <a:br>
              <a:rPr lang="cs-CZ" dirty="0" smtClean="0">
                <a:solidFill>
                  <a:schemeClr val="accent4"/>
                </a:solidFill>
              </a:rPr>
            </a:br>
            <a:r>
              <a:rPr lang="cs-CZ" dirty="0" smtClean="0">
                <a:solidFill>
                  <a:schemeClr val="accent4"/>
                </a:solidFill>
              </a:rPr>
              <a:t>s </a:t>
            </a:r>
            <a:r>
              <a:rPr lang="cs-CZ" dirty="0">
                <a:solidFill>
                  <a:schemeClr val="accent4"/>
                </a:solidFill>
              </a:rPr>
              <a:t>mezinárodními doporučeními IFLA.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9E310-F5C1-49BD-A794-82C6D2C2A867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7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tvorby KF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7884" y="1888055"/>
            <a:ext cx="10694739" cy="3773193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chemeClr val="tx1"/>
                </a:solidFill>
              </a:rPr>
              <a:t>vycházejí </a:t>
            </a:r>
            <a:r>
              <a:rPr lang="cs-CZ" sz="2800" dirty="0" smtClean="0">
                <a:solidFill>
                  <a:srgbClr val="C00000"/>
                </a:solidFill>
              </a:rPr>
              <a:t>z potřeb obyvatel dané obce</a:t>
            </a:r>
          </a:p>
          <a:p>
            <a:r>
              <a:rPr lang="cs-CZ" sz="2800" dirty="0">
                <a:solidFill>
                  <a:schemeClr val="tx1"/>
                </a:solidFill>
              </a:rPr>
              <a:t>k</a:t>
            </a:r>
            <a:r>
              <a:rPr lang="cs-CZ" sz="2800" dirty="0" smtClean="0">
                <a:solidFill>
                  <a:schemeClr val="tx1"/>
                </a:solidFill>
              </a:rPr>
              <a:t>nihovna by měla mít dokument zabývající se obsahem  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a rozsahem KF (interní směrnice) a zohlednit tyto </a:t>
            </a:r>
            <a:r>
              <a:rPr lang="cs-CZ" sz="2800" dirty="0" smtClean="0">
                <a:solidFill>
                  <a:srgbClr val="C00000"/>
                </a:solidFill>
              </a:rPr>
              <a:t>aspekty:</a:t>
            </a:r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složení obyvatel, věkovou a vzdělanostní struktury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p</a:t>
            </a:r>
            <a:r>
              <a:rPr lang="cs-CZ" sz="2400" dirty="0" smtClean="0">
                <a:solidFill>
                  <a:schemeClr val="tx1"/>
                </a:solidFill>
              </a:rPr>
              <a:t>odmínky v místě (školy, firmy, spádovost obce, národnostní složení)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k</a:t>
            </a:r>
            <a:r>
              <a:rPr lang="cs-CZ" sz="2400" dirty="0" smtClean="0">
                <a:solidFill>
                  <a:schemeClr val="tx1"/>
                </a:solidFill>
              </a:rPr>
              <a:t>valitu, aktuálnost a rozsah stávajícího KF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z</a:t>
            </a:r>
            <a:r>
              <a:rPr lang="cs-CZ" sz="2400" dirty="0" smtClean="0">
                <a:solidFill>
                  <a:schemeClr val="tx1"/>
                </a:solidFill>
              </a:rPr>
              <a:t>apojení knihovny do RF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s</a:t>
            </a:r>
            <a:r>
              <a:rPr lang="cs-CZ" sz="2400" dirty="0" smtClean="0">
                <a:solidFill>
                  <a:schemeClr val="tx1"/>
                </a:solidFill>
              </a:rPr>
              <a:t>lužby a fondy knihoven v blízkém okolí</a:t>
            </a:r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…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8053-8329-4AFC-B850-203C49294B33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576" y="6618285"/>
            <a:ext cx="7848600" cy="239715"/>
          </a:xfrm>
        </p:spPr>
        <p:txBody>
          <a:bodyPr/>
          <a:lstStyle/>
          <a:p>
            <a:r>
              <a:rPr lang="en-US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2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4992"/>
          </a:xfrm>
        </p:spPr>
        <p:txBody>
          <a:bodyPr/>
          <a:lstStyle/>
          <a:p>
            <a:r>
              <a:rPr lang="cs-CZ" dirty="0" smtClean="0"/>
              <a:t>Knihovny mají </a:t>
            </a:r>
            <a:r>
              <a:rPr lang="cs-CZ" dirty="0" smtClean="0">
                <a:solidFill>
                  <a:srgbClr val="FF0000"/>
                </a:solidFill>
              </a:rPr>
              <a:t>investovat do svých fondů</a:t>
            </a:r>
          </a:p>
          <a:p>
            <a:r>
              <a:rPr lang="cs-CZ" dirty="0" smtClean="0"/>
              <a:t>Poskytovat </a:t>
            </a:r>
            <a:r>
              <a:rPr lang="cs-CZ" dirty="0" smtClean="0">
                <a:solidFill>
                  <a:srgbClr val="FF0000"/>
                </a:solidFill>
              </a:rPr>
              <a:t>pravdivé informace </a:t>
            </a:r>
            <a:r>
              <a:rPr lang="cs-CZ" dirty="0" smtClean="0"/>
              <a:t>z různých zdrojů</a:t>
            </a:r>
          </a:p>
          <a:p>
            <a:r>
              <a:rPr lang="cs-CZ" dirty="0" smtClean="0"/>
              <a:t>Nekupovat „za každou cenu“ levné publikace bez kvalitního obsahu</a:t>
            </a:r>
          </a:p>
          <a:p>
            <a:r>
              <a:rPr lang="cs-CZ" dirty="0" smtClean="0"/>
              <a:t>Nepřijímat „za každou cenu“ dary bez ohledu na zaměření knihovny</a:t>
            </a:r>
          </a:p>
          <a:p>
            <a:r>
              <a:rPr lang="cs-CZ" dirty="0" smtClean="0">
                <a:solidFill>
                  <a:srgbClr val="9D0B0E"/>
                </a:solidFill>
              </a:rPr>
              <a:t>Pravidelně aktualizovat své fondy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C51702-FE3D-4D34-81F2-F83C63610256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3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součásti knihovního fondu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8549" y="2342864"/>
            <a:ext cx="7120051" cy="3635897"/>
          </a:xfrm>
        </p:spPr>
        <p:txBody>
          <a:bodyPr/>
          <a:lstStyle/>
          <a:p>
            <a:r>
              <a:rPr lang="cs-CZ" dirty="0" smtClean="0"/>
              <a:t>základní fond – 60 – 70 %</a:t>
            </a:r>
          </a:p>
          <a:p>
            <a:r>
              <a:rPr lang="cs-CZ" dirty="0" smtClean="0"/>
              <a:t>aktuální fond – 30 – 40 %</a:t>
            </a:r>
          </a:p>
          <a:p>
            <a:r>
              <a:rPr lang="cs-CZ" dirty="0"/>
              <a:t>v</a:t>
            </a:r>
            <a:r>
              <a:rPr lang="cs-CZ" dirty="0" smtClean="0"/>
              <a:t>ýměnný fond 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ůže být součástí základního i aktuálního fondu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26A72-FF24-4108-8991-27B233D9D4C6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0" y="6630937"/>
            <a:ext cx="7848600" cy="239715"/>
          </a:xfrm>
        </p:spPr>
        <p:txBody>
          <a:bodyPr/>
          <a:lstStyle/>
          <a:p>
            <a:r>
              <a:rPr lang="en-US" smtClean="0"/>
              <a:t>Uherské Hradiště 2019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851" y="1505416"/>
            <a:ext cx="4005149" cy="53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Dobrý knihovní fond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kvalitní fond jako základ poskytování relevantních </a:t>
            </a:r>
            <a:br>
              <a:rPr lang="cs-CZ" dirty="0" smtClean="0"/>
            </a:br>
            <a:r>
              <a:rPr lang="cs-CZ" dirty="0" smtClean="0"/>
              <a:t>a ověřitelných informací</a:t>
            </a:r>
          </a:p>
          <a:p>
            <a:r>
              <a:rPr lang="cs-CZ" dirty="0"/>
              <a:t>v</a:t>
            </a:r>
            <a:r>
              <a:rPr lang="cs-CZ" dirty="0" smtClean="0"/>
              <a:t> případě, že knihovny nenabídnou tištěné zdroje nebo kvalitní elektronické zdroje, uživatelé hledají náhodně </a:t>
            </a:r>
            <a:br>
              <a:rPr lang="cs-CZ" dirty="0" smtClean="0"/>
            </a:br>
            <a:r>
              <a:rPr lang="cs-CZ" dirty="0" smtClean="0"/>
              <a:t>na internetu – </a:t>
            </a:r>
            <a:r>
              <a:rPr lang="cs-CZ" dirty="0" err="1" smtClean="0"/>
              <a:t>googlují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</a:t>
            </a:r>
          </a:p>
          <a:p>
            <a:r>
              <a:rPr lang="cs-CZ" dirty="0" smtClean="0">
                <a:sym typeface="Wingdings" panose="05000000000000000000" pitchFamily="2" charset="2"/>
              </a:rPr>
              <a:t>nabízet MVS, odborné databáze a pomáhat při vyhledávání informací</a:t>
            </a:r>
          </a:p>
          <a:p>
            <a:r>
              <a:rPr lang="cs-CZ" dirty="0">
                <a:solidFill>
                  <a:srgbClr val="C00000"/>
                </a:solidFill>
                <a:sym typeface="Wingdings" panose="05000000000000000000" pitchFamily="2" charset="2"/>
              </a:rPr>
              <a:t>k</a:t>
            </a:r>
            <a:r>
              <a:rPr lang="cs-CZ" dirty="0" smtClean="0">
                <a:solidFill>
                  <a:srgbClr val="C00000"/>
                </a:solidFill>
                <a:sym typeface="Wingdings" panose="05000000000000000000" pitchFamily="2" charset="2"/>
              </a:rPr>
              <a:t>nihovník jako osobní asistent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C45ADD-CD4D-43E6-95F8-1D1BB42124DE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12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>
                <a:solidFill>
                  <a:srgbClr val="9D0B0E"/>
                </a:solidFill>
                <a:latin typeface="Century Gothic" panose="020B0502020202020204" pitchFamily="34" charset="0"/>
              </a:rPr>
              <a:t>Základní fond, aktuální fond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838200" y="1112333"/>
            <a:ext cx="5157787" cy="823912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ZÁKLADNÍ FOND</a:t>
            </a:r>
            <a:r>
              <a:rPr lang="cs-CZ" dirty="0" smtClean="0">
                <a:latin typeface="Century Gothic" panose="020B0502020202020204" pitchFamily="34" charset="0"/>
              </a:rPr>
              <a:t>	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838200" y="1916236"/>
            <a:ext cx="5332414" cy="4273427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Century Gothic" panose="020B0502020202020204" pitchFamily="34" charset="0"/>
              </a:rPr>
              <a:t>beletrie</a:t>
            </a:r>
          </a:p>
          <a:p>
            <a:pPr marL="571500" lvl="2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16478A"/>
                </a:solidFill>
                <a:latin typeface="Century Gothic" panose="020B0502020202020204" pitchFamily="34" charset="0"/>
              </a:rPr>
              <a:t>nejlepší </a:t>
            </a:r>
            <a:r>
              <a:rPr lang="cs-CZ" sz="2400" dirty="0">
                <a:solidFill>
                  <a:srgbClr val="16478A"/>
                </a:solidFill>
                <a:latin typeface="Century Gothic" panose="020B0502020202020204" pitchFamily="34" charset="0"/>
              </a:rPr>
              <a:t>a nejvýznamnější z české i světové literatury</a:t>
            </a:r>
          </a:p>
          <a:p>
            <a:r>
              <a:rPr lang="cs-CZ" dirty="0">
                <a:solidFill>
                  <a:srgbClr val="002060"/>
                </a:solidFill>
                <a:latin typeface="Century Gothic" panose="020B0502020202020204" pitchFamily="34" charset="0"/>
              </a:rPr>
              <a:t>naučná literatura</a:t>
            </a:r>
          </a:p>
          <a:p>
            <a:pPr marL="571500" lvl="2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16478A"/>
                </a:solidFill>
                <a:latin typeface="Century Gothic" panose="020B0502020202020204" pitchFamily="34" charset="0"/>
              </a:rPr>
              <a:t>vazba </a:t>
            </a:r>
            <a:r>
              <a:rPr lang="cs-CZ" sz="2400" dirty="0">
                <a:solidFill>
                  <a:srgbClr val="16478A"/>
                </a:solidFill>
                <a:latin typeface="Century Gothic" panose="020B0502020202020204" pitchFamily="34" charset="0"/>
              </a:rPr>
              <a:t>se získáváním odborných informací na internetu</a:t>
            </a:r>
          </a:p>
          <a:p>
            <a:r>
              <a:rPr lang="cs-CZ" dirty="0">
                <a:solidFill>
                  <a:srgbClr val="002060"/>
                </a:solidFill>
                <a:latin typeface="Century Gothic" panose="020B0502020202020204" pitchFamily="34" charset="0"/>
              </a:rPr>
              <a:t>regionální literatura</a:t>
            </a:r>
          </a:p>
          <a:p>
            <a:pPr marL="571500" lvl="2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16478A"/>
                </a:solidFill>
                <a:latin typeface="Century Gothic" panose="020B0502020202020204" pitchFamily="34" charset="0"/>
              </a:rPr>
              <a:t>trvale </a:t>
            </a:r>
            <a:r>
              <a:rPr lang="cs-CZ" sz="2400" dirty="0">
                <a:solidFill>
                  <a:srgbClr val="16478A"/>
                </a:solidFill>
                <a:latin typeface="Century Gothic" panose="020B0502020202020204" pitchFamily="34" charset="0"/>
              </a:rPr>
              <a:t>uchování</a:t>
            </a:r>
          </a:p>
          <a:p>
            <a:r>
              <a:rPr lang="cs-CZ" dirty="0">
                <a:solidFill>
                  <a:srgbClr val="002060"/>
                </a:solidFill>
                <a:latin typeface="Century Gothic" panose="020B0502020202020204" pitchFamily="34" charset="0"/>
              </a:rPr>
              <a:t>neknižní materiály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6170612" y="1107570"/>
            <a:ext cx="5183188" cy="823912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AKTUÁLNÍ FOND</a:t>
            </a:r>
            <a:endParaRPr lang="cs-CZ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56382" cy="3684588"/>
          </a:xfrm>
        </p:spPr>
        <p:txBody>
          <a:bodyPr/>
          <a:lstStyle/>
          <a:p>
            <a:r>
              <a:rPr lang="cs-CZ" dirty="0" smtClean="0">
                <a:latin typeface="Century Gothic" panose="020B0502020202020204" pitchFamily="34" charset="0"/>
              </a:rPr>
              <a:t>nejnovější přírůstky beletrie, naučné literatury a dalších médií cca za posledních </a:t>
            </a:r>
            <a:br>
              <a:rPr lang="cs-CZ" dirty="0" smtClean="0">
                <a:latin typeface="Century Gothic" panose="020B0502020202020204" pitchFamily="34" charset="0"/>
              </a:rPr>
            </a:br>
            <a:r>
              <a:rPr lang="cs-CZ" dirty="0" smtClean="0">
                <a:latin typeface="Century Gothic" panose="020B0502020202020204" pitchFamily="34" charset="0"/>
              </a:rPr>
              <a:t>5 let</a:t>
            </a:r>
          </a:p>
          <a:p>
            <a:r>
              <a:rPr lang="cs-CZ" dirty="0" smtClean="0">
                <a:latin typeface="Century Gothic" panose="020B0502020202020204" pitchFamily="34" charset="0"/>
              </a:rPr>
              <a:t>pokud se nestane částí základního fondu, prověří se zájem o tuto literaturu, případně se vyřadí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9C002-D95F-418F-9E1E-7CD40B5254C4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8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803110" y="2470746"/>
            <a:ext cx="3768980" cy="2336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DŮLEŽITÉ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PROSTORY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KNIHOVEN</a:t>
            </a:r>
            <a:endParaRPr lang="cs-CZ" sz="96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Výměnné fondy z dotace na výkon RF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94196"/>
            <a:ext cx="6500832" cy="4572001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</a:t>
            </a:r>
            <a:r>
              <a:rPr lang="cs-CZ" dirty="0" smtClean="0">
                <a:solidFill>
                  <a:srgbClr val="C00000"/>
                </a:solidFill>
              </a:rPr>
              <a:t>odpůrná</a:t>
            </a:r>
            <a:r>
              <a:rPr lang="cs-CZ" dirty="0" smtClean="0"/>
              <a:t> část knihovního fondu</a:t>
            </a:r>
          </a:p>
          <a:p>
            <a:r>
              <a:rPr lang="cs-CZ" dirty="0"/>
              <a:t>n</a:t>
            </a:r>
            <a:r>
              <a:rPr lang="cs-CZ" dirty="0" smtClean="0"/>
              <a:t>akupován v rámci </a:t>
            </a:r>
            <a:r>
              <a:rPr lang="cs-CZ" dirty="0" smtClean="0">
                <a:solidFill>
                  <a:srgbClr val="C00000"/>
                </a:solidFill>
              </a:rPr>
              <a:t>dotace na výkon RF </a:t>
            </a:r>
            <a:r>
              <a:rPr lang="cs-CZ" dirty="0" smtClean="0"/>
              <a:t>nebo ze sdružených prostředků mikroregionů</a:t>
            </a:r>
          </a:p>
          <a:p>
            <a:r>
              <a:rPr lang="cs-CZ" dirty="0"/>
              <a:t>n</a:t>
            </a:r>
            <a:r>
              <a:rPr lang="cs-CZ" dirty="0" smtClean="0"/>
              <a:t>ejnovější literatura, je dodávána do všech „obsluhovaných“ knihoven</a:t>
            </a:r>
          </a:p>
          <a:p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smtClean="0">
                <a:solidFill>
                  <a:srgbClr val="C00000"/>
                </a:solidFill>
              </a:rPr>
              <a:t>majetkem knihoven pověřených výkonem regionálních funkcí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444" y="1519063"/>
            <a:ext cx="4322439" cy="5322269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25D722-8468-4F2C-9442-9D9CBB5511AE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5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Zlatý fond literatury pro knihovny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oučástí Standardu pro dobý fond je doporučený seznam literatury, tzv. </a:t>
            </a:r>
            <a:r>
              <a:rPr lang="cs-CZ" dirty="0" smtClean="0">
                <a:hlinkClick r:id="rId2"/>
              </a:rPr>
              <a:t>Zlatý fond české a světové literatury pro fondy veřejných knihoven</a:t>
            </a:r>
            <a:endParaRPr lang="cs-CZ" dirty="0" smtClean="0"/>
          </a:p>
          <a:p>
            <a:r>
              <a:rPr lang="cs-CZ" dirty="0"/>
              <a:t>j</a:t>
            </a:r>
            <a:r>
              <a:rPr lang="cs-CZ" dirty="0" smtClean="0"/>
              <a:t>de o díla, která doporučují odborníci na literaturu pro děti i dospělé</a:t>
            </a:r>
          </a:p>
          <a:p>
            <a:r>
              <a:rPr lang="cs-CZ" dirty="0"/>
              <a:t>f</a:t>
            </a:r>
            <a:r>
              <a:rPr lang="cs-CZ" dirty="0" smtClean="0"/>
              <a:t>ond reprezentuje tradice domácí a světové kultury, díla, která by měla být zastoupena v základním knihovním fondu každé veřejné knihovny</a:t>
            </a:r>
          </a:p>
          <a:p>
            <a:r>
              <a:rPr lang="cs-CZ" dirty="0" smtClean="0">
                <a:solidFill>
                  <a:srgbClr val="9D0B0E"/>
                </a:solidFill>
              </a:rPr>
              <a:t>seznam 1 303 klasických děl</a:t>
            </a:r>
            <a:endParaRPr lang="cs-CZ" dirty="0">
              <a:solidFill>
                <a:srgbClr val="9D0B0E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D58D60-12A0-4477-B00F-D8FC2A6AB334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0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084486"/>
              </p:ext>
            </p:extLst>
          </p:nvPr>
        </p:nvGraphicFramePr>
        <p:xfrm>
          <a:off x="838199" y="228600"/>
          <a:ext cx="11185451" cy="594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3BB9B8-4820-4B06-A5A8-5FADBC4BAD85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03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100210" y="2470746"/>
            <a:ext cx="5174815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6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PROPOJENÍ </a:t>
            </a:r>
            <a:br>
              <a:rPr lang="cs-CZ" sz="6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6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STANDARDŮ</a:t>
            </a:r>
            <a:endParaRPr lang="cs-CZ" sz="13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718136"/>
              </p:ext>
            </p:extLst>
          </p:nvPr>
        </p:nvGraphicFramePr>
        <p:xfrm>
          <a:off x="391886" y="-84276"/>
          <a:ext cx="11129553" cy="6766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A4D2A3-A2A0-468F-A50C-B1BE9FB33237}" type="datetime1">
              <a:rPr lang="cs-CZ" smtClean="0"/>
              <a:t>25.11.2019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226" y="194973"/>
            <a:ext cx="1969179" cy="2261812"/>
          </a:xfrm>
          <a:prstGeom prst="rect">
            <a:avLst/>
          </a:prstGeom>
        </p:spPr>
      </p:pic>
      <p:cxnSp>
        <p:nvCxnSpPr>
          <p:cNvPr id="3" name="Přímá spojnice se šipkou 2"/>
          <p:cNvCxnSpPr/>
          <p:nvPr/>
        </p:nvCxnSpPr>
        <p:spPr>
          <a:xfrm>
            <a:off x="9472751" y="1985818"/>
            <a:ext cx="64654" cy="2531753"/>
          </a:xfrm>
          <a:prstGeom prst="straightConnector1">
            <a:avLst/>
          </a:prstGeom>
          <a:ln w="76200">
            <a:solidFill>
              <a:srgbClr val="EE1C25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3232727" y="1985818"/>
            <a:ext cx="1052946" cy="1921164"/>
          </a:xfrm>
          <a:prstGeom prst="straightConnector1">
            <a:avLst/>
          </a:prstGeom>
          <a:ln w="76200">
            <a:solidFill>
              <a:srgbClr val="EE1C2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ný bublinový popisek 1"/>
          <p:cNvSpPr/>
          <p:nvPr/>
        </p:nvSpPr>
        <p:spPr>
          <a:xfrm>
            <a:off x="9671681" y="2189018"/>
            <a:ext cx="2094560" cy="1514764"/>
          </a:xfrm>
          <a:prstGeom prst="wedgeEllipseCallout">
            <a:avLst>
              <a:gd name="adj1" fmla="val -56552"/>
              <a:gd name="adj2" fmla="val 661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>
                <a:solidFill>
                  <a:schemeClr val="tx1"/>
                </a:solidFill>
              </a:rPr>
              <a:t>7 %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32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70363" y="3244334"/>
            <a:ext cx="465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http://msk-knihovny.rajce.idnes.cz/Slatina/#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68" y="-613802"/>
            <a:ext cx="10009112" cy="7471802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4108-00A2-43A8-B2F9-EF3B20211AEA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6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714687" y="2470746"/>
            <a:ext cx="5945858" cy="2336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NEZAPOMÍNEJME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 DALŠÍ </a:t>
            </a:r>
            <a:b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STANDARDY</a:t>
            </a:r>
            <a:endParaRPr lang="cs-CZ" sz="96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Handicap </a:t>
            </a:r>
            <a:r>
              <a:rPr lang="cs-CZ" dirty="0" err="1" smtClean="0"/>
              <a:t>Friendly</a:t>
            </a:r>
            <a:r>
              <a:rPr lang="cs-CZ" dirty="0" smtClean="0"/>
              <a:t> a Rovný přístup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7D848E-D68F-4D4F-A561-50B20686CB94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968175"/>
            <a:ext cx="10378162" cy="406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8" indent="0" eaLnBrk="0" fontAlgn="base" hangingPunct="0">
              <a:spcBef>
                <a:spcPts val="1000"/>
              </a:spcBef>
              <a:spcAft>
                <a:spcPct val="0"/>
              </a:spcAft>
              <a:buNone/>
            </a:pPr>
            <a:r>
              <a:rPr lang="cs-CZ" altLang="cs-CZ" sz="2800" dirty="0">
                <a:solidFill>
                  <a:srgbClr val="16478A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2"/>
              </a:rPr>
              <a:t>Standard </a:t>
            </a:r>
            <a:r>
              <a:rPr lang="cs-CZ" altLang="cs-CZ" sz="2800" dirty="0" smtClean="0">
                <a:solidFill>
                  <a:srgbClr val="16478A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2"/>
              </a:rPr>
              <a:t>Handicap </a:t>
            </a:r>
            <a:r>
              <a:rPr lang="cs-CZ" altLang="cs-CZ" sz="2800" dirty="0" err="1">
                <a:solidFill>
                  <a:srgbClr val="16478A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2"/>
              </a:rPr>
              <a:t>Friendly</a:t>
            </a:r>
            <a:r>
              <a:rPr lang="cs-CZ" altLang="cs-CZ" sz="2800" dirty="0">
                <a:solidFill>
                  <a:srgbClr val="1647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altLang="cs-CZ" dirty="0" smtClean="0"/>
              <a:t>Metodická </a:t>
            </a:r>
            <a:r>
              <a:rPr lang="cs-CZ" altLang="cs-CZ" dirty="0"/>
              <a:t>příručka pro práci s uživateli s </a:t>
            </a:r>
            <a:r>
              <a:rPr lang="cs-CZ" altLang="cs-CZ" dirty="0" smtClean="0"/>
              <a:t>postižením</a:t>
            </a:r>
            <a:endParaRPr lang="cs-CZ" altLang="cs-CZ" dirty="0"/>
          </a:p>
          <a:p>
            <a:pPr marL="0" marR="0" lvl="0" indent="0" defTabSz="914400" latinLnBrk="0">
              <a:buClrTx/>
              <a:buSzTx/>
              <a:buNone/>
              <a:tabLst/>
            </a:pPr>
            <a:r>
              <a:rPr lang="cs-CZ" altLang="cs-CZ" dirty="0">
                <a:hlinkClick r:id="rId3"/>
              </a:rPr>
              <a:t>Rovný přístup. Knihovna přátelská k seniorům.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Metodická příručka pro práci knihoven se </a:t>
            </a:r>
            <a:r>
              <a:rPr lang="cs-CZ" altLang="cs-CZ" dirty="0" smtClean="0"/>
              <a:t>seniory 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Knihovny a skupiny ohrožené sociálním vyloučením</a:t>
            </a:r>
            <a:endParaRPr lang="cs-CZ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cs-CZ" dirty="0">
                <a:solidFill>
                  <a:srgbClr val="000000"/>
                </a:solidFill>
              </a:rPr>
              <a:t>Metodická příručka pro práci knihoven se sociálně </a:t>
            </a:r>
            <a:r>
              <a:rPr lang="cs-CZ" dirty="0" smtClean="0">
                <a:solidFill>
                  <a:srgbClr val="000000"/>
                </a:solidFill>
              </a:rPr>
              <a:t>vyloučenými</a:t>
            </a:r>
            <a:br>
              <a:rPr lang="cs-CZ" dirty="0" smtClean="0">
                <a:solidFill>
                  <a:srgbClr val="000000"/>
                </a:solidFill>
              </a:rPr>
            </a:br>
            <a:r>
              <a:rPr lang="cs-CZ" dirty="0" smtClean="0">
                <a:solidFill>
                  <a:srgbClr val="000000"/>
                </a:solidFill>
              </a:rPr>
              <a:t>a </a:t>
            </a:r>
            <a:r>
              <a:rPr lang="cs-CZ" dirty="0">
                <a:solidFill>
                  <a:srgbClr val="000000"/>
                </a:solidFill>
              </a:rPr>
              <a:t>sociálním vyloučením ohroženými skupinami uživatelů</a:t>
            </a:r>
          </a:p>
          <a:p>
            <a:pPr marL="0" indent="0">
              <a:buNone/>
            </a:pPr>
            <a:endParaRPr lang="cs-CZ" altLang="cs-CZ" dirty="0"/>
          </a:p>
          <a:p>
            <a:pPr marL="0" marR="0" lvl="0" indent="0" defTabSz="914400" latinLnBrk="0">
              <a:buClrTx/>
              <a:buSzTx/>
              <a:buNone/>
              <a:tabLst/>
            </a:pPr>
            <a:endParaRPr lang="cs-CZ" alt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86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290735-9862-4B98-9D48-C26830CA2B95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5363" t="18293" r="55320" b="7511"/>
          <a:stretch/>
        </p:blipFill>
        <p:spPr>
          <a:xfrm>
            <a:off x="1208466" y="199777"/>
            <a:ext cx="4551903" cy="64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4979" t="19183" r="55447" b="6847"/>
          <a:stretch/>
        </p:blipFill>
        <p:spPr>
          <a:xfrm>
            <a:off x="6549735" y="199777"/>
            <a:ext cx="4605783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6BF333-9A66-492B-8BA1-E57E0699501C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6" y="664028"/>
            <a:ext cx="3434442" cy="48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7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250999"/>
              </p:ext>
            </p:extLst>
          </p:nvPr>
        </p:nvGraphicFramePr>
        <p:xfrm>
          <a:off x="261257" y="258082"/>
          <a:ext cx="11762394" cy="6463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E55CF-1D97-4920-B4D4-8FDEFD045B5C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07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917860-F070-443F-8F38-9515FBE29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71105B-4118-4F8D-A2E0-597DEBE71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A98AC0-F371-46F7-B97B-B01E61D68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CEDC65-C6DE-4E9E-AF42-458CEB09D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473805-F08A-4710-9A68-8A772013E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ED9EEC-7B0D-41A5-9075-A671731B9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44F695A-6ECE-4001-B2F5-2C065A99A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811A1A-89CB-4E86-9491-438E7BD2B7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KNIHOVNY MĚNÍ SVĚT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&lt;</a:t>
            </a:r>
            <a:r>
              <a:rPr lang="cs-CZ" dirty="0" err="1"/>
              <a:t>iframe</a:t>
            </a:r>
            <a:r>
              <a:rPr lang="cs-CZ" dirty="0"/>
              <a:t> </a:t>
            </a:r>
            <a:r>
              <a:rPr lang="cs-CZ" dirty="0" err="1"/>
              <a:t>width</a:t>
            </a:r>
            <a:r>
              <a:rPr lang="cs-CZ" dirty="0"/>
              <a:t>="477" </a:t>
            </a:r>
            <a:r>
              <a:rPr lang="cs-CZ" dirty="0" err="1"/>
              <a:t>height</a:t>
            </a:r>
            <a:r>
              <a:rPr lang="cs-CZ" dirty="0"/>
              <a:t>="269" </a:t>
            </a:r>
            <a:r>
              <a:rPr lang="cs-CZ" dirty="0" err="1"/>
              <a:t>src</a:t>
            </a:r>
            <a:r>
              <a:rPr lang="cs-CZ" dirty="0"/>
              <a:t>="https://www.youtube.com/</a:t>
            </a:r>
            <a:r>
              <a:rPr lang="cs-CZ" dirty="0" err="1"/>
              <a:t>embed</a:t>
            </a:r>
            <a:r>
              <a:rPr lang="cs-CZ" dirty="0"/>
              <a:t>/OgkUZylvsP0" </a:t>
            </a:r>
            <a:r>
              <a:rPr lang="cs-CZ" dirty="0" err="1"/>
              <a:t>frameborder</a:t>
            </a:r>
            <a:r>
              <a:rPr lang="cs-CZ" dirty="0"/>
              <a:t>="0" </a:t>
            </a:r>
            <a:r>
              <a:rPr lang="cs-CZ" dirty="0" err="1"/>
              <a:t>allow</a:t>
            </a:r>
            <a:r>
              <a:rPr lang="cs-CZ" dirty="0"/>
              <a:t>="</a:t>
            </a:r>
            <a:r>
              <a:rPr lang="cs-CZ" dirty="0" err="1"/>
              <a:t>autoplay</a:t>
            </a:r>
            <a:r>
              <a:rPr lang="cs-CZ" dirty="0"/>
              <a:t>; </a:t>
            </a:r>
            <a:r>
              <a:rPr lang="cs-CZ" dirty="0" err="1"/>
              <a:t>encrypted</a:t>
            </a:r>
            <a:r>
              <a:rPr lang="cs-CZ" dirty="0"/>
              <a:t>-media" </a:t>
            </a:r>
            <a:r>
              <a:rPr lang="cs-CZ" dirty="0" err="1"/>
              <a:t>allowfullscreen</a:t>
            </a:r>
            <a:r>
              <a:rPr lang="cs-CZ" dirty="0"/>
              <a:t>&gt;&lt;/</a:t>
            </a:r>
            <a:r>
              <a:rPr lang="cs-CZ" dirty="0" err="1"/>
              <a:t>iframe</a:t>
            </a:r>
            <a:r>
              <a:rPr lang="cs-CZ" dirty="0" smtClean="0"/>
              <a:t>&gt;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2F9A-513F-49DA-A006-2421B6330E8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25.11.2019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ázek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832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081" y="1803722"/>
            <a:ext cx="11719573" cy="2387600"/>
          </a:xfrm>
        </p:spPr>
        <p:txBody>
          <a:bodyPr>
            <a:normAutofit/>
          </a:bodyPr>
          <a:lstStyle/>
          <a:p>
            <a:pPr algn="l"/>
            <a:r>
              <a:rPr lang="cs-CZ" b="0" dirty="0" smtClean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Standardy v životě knihoven</a:t>
            </a:r>
            <a:endParaRPr lang="cs-CZ" sz="5000" b="0" dirty="0">
              <a:solidFill>
                <a:srgbClr val="00206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081" y="4707590"/>
            <a:ext cx="9821500" cy="1125151"/>
          </a:xfrm>
        </p:spPr>
        <p:txBody>
          <a:bodyPr>
            <a:normAutofit/>
          </a:bodyPr>
          <a:lstStyle/>
          <a:p>
            <a:pPr algn="l"/>
            <a:r>
              <a:rPr lang="cs-CZ" dirty="0" smtClean="0">
                <a:latin typeface="Century Gothic" panose="020B0502020202020204" pitchFamily="34" charset="0"/>
              </a:rPr>
              <a:t>PhDr. Marie Šedá</a:t>
            </a:r>
          </a:p>
          <a:p>
            <a:pPr algn="l"/>
            <a:r>
              <a:rPr lang="cs-CZ" smtClean="0">
                <a:latin typeface="Century Gothic" panose="020B0502020202020204" pitchFamily="34" charset="0"/>
              </a:rPr>
              <a:t>Uherské Hradiště </a:t>
            </a:r>
            <a:r>
              <a:rPr lang="cs-CZ" dirty="0" smtClean="0">
                <a:latin typeface="Century Gothic" panose="020B0502020202020204" pitchFamily="34" charset="0"/>
              </a:rPr>
              <a:t>2019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32741"/>
            <a:ext cx="12221737" cy="10252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541"/>
          <a:stretch/>
        </p:blipFill>
        <p:spPr>
          <a:xfrm>
            <a:off x="9380900" y="20684"/>
            <a:ext cx="2811100" cy="15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5B2DC-D7B4-4F0B-A7A2-4391319A0F30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4" y="0"/>
            <a:ext cx="9014690" cy="67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3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5B2DC-D7B4-4F0B-A7A2-4391319A0F30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51" y="0"/>
            <a:ext cx="9176522" cy="685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32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5B2DC-D7B4-4F0B-A7A2-4391319A0F30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943" y="-13496"/>
            <a:ext cx="9199855" cy="68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05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5B2DC-D7B4-4F0B-A7A2-4391319A0F30}" type="datetime1">
              <a:rPr lang="cs-CZ" smtClean="0"/>
              <a:t>25.11.2019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cs-CZ" smtClean="0"/>
              <a:t>Uherské Hradiště 2019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655" y="0"/>
            <a:ext cx="5133109" cy="68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94421"/>
      </p:ext>
    </p:extLst>
  </p:cSld>
  <p:clrMapOvr>
    <a:masterClrMapping/>
  </p:clrMapOvr>
</p:sld>
</file>

<file path=ppt/theme/theme1.xml><?xml version="1.0" encoding="utf-8"?>
<a:theme xmlns:a="http://schemas.openxmlformats.org/drawingml/2006/main" name="MSVK">
  <a:themeElements>
    <a:clrScheme name="mvk">
      <a:dk1>
        <a:srgbClr val="194787"/>
      </a:dk1>
      <a:lt1>
        <a:sysClr val="window" lastClr="FFFFFF"/>
      </a:lt1>
      <a:dk2>
        <a:srgbClr val="00ADEF"/>
      </a:dk2>
      <a:lt2>
        <a:srgbClr val="FFFFFF"/>
      </a:lt2>
      <a:accent1>
        <a:srgbClr val="00ADEF"/>
      </a:accent1>
      <a:accent2>
        <a:srgbClr val="194787"/>
      </a:accent2>
      <a:accent3>
        <a:srgbClr val="ED1C24"/>
      </a:accent3>
      <a:accent4>
        <a:srgbClr val="9E0B0F"/>
      </a:accent4>
      <a:accent5>
        <a:srgbClr val="00ADEF"/>
      </a:accent5>
      <a:accent6>
        <a:srgbClr val="194787"/>
      </a:accent6>
      <a:hlink>
        <a:srgbClr val="00ADEF"/>
      </a:hlink>
      <a:folHlink>
        <a:srgbClr val="00ADE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VK" id="{72B6C9A2-1D98-489A-ADB2-3902A9DF4906}" vid="{FDF7038B-E592-4FC4-93E4-7C16057F50E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MSVK</Template>
  <TotalTime>4677</TotalTime>
  <Words>1485</Words>
  <Application>Microsoft Office PowerPoint</Application>
  <PresentationFormat>Širokoúhlá obrazovka</PresentationFormat>
  <Paragraphs>277</Paragraphs>
  <Slides>51</Slides>
  <Notes>4</Notes>
  <HiddenSlides>2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Verdana</vt:lpstr>
      <vt:lpstr>Wingdings</vt:lpstr>
      <vt:lpstr>MSVK</vt:lpstr>
      <vt:lpstr>Motiv Office</vt:lpstr>
      <vt:lpstr>Standardy (nejen) pro knihovny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… a pro koho?</vt:lpstr>
      <vt:lpstr>Prezentace aplikace PowerPoint</vt:lpstr>
      <vt:lpstr>ZAMĚSTNANCI KNIHOVEN</vt:lpstr>
      <vt:lpstr>Prezentace aplikace PowerPoint</vt:lpstr>
      <vt:lpstr>Metodické pokyny Ministerstva kultury</vt:lpstr>
      <vt:lpstr>Metodické pokyny Ministerstva kultury</vt:lpstr>
      <vt:lpstr>Prezentace aplikace PowerPoint</vt:lpstr>
      <vt:lpstr>Prezentace aplikace PowerPoint</vt:lpstr>
      <vt:lpstr>Historie</vt:lpstr>
      <vt:lpstr>Standard pro dobrou knihovnu</vt:lpstr>
      <vt:lpstr>Kvalifikace a vzdělávání pracovníků knihovny</vt:lpstr>
      <vt:lpstr>Personální zajištění </vt:lpstr>
      <vt:lpstr>Kulturní, vzdělávací a komunitní aktivity knihoven</vt:lpstr>
      <vt:lpstr>Prezentace aplikace PowerPoint</vt:lpstr>
      <vt:lpstr>Služby knihoven knihovnám</vt:lpstr>
      <vt:lpstr>Úloha knihovny pověřené výkonem RF</vt:lpstr>
      <vt:lpstr>Prezentace aplikace PowerPoint</vt:lpstr>
      <vt:lpstr>Úloha zřizovatele obsluhované knihovny</vt:lpstr>
      <vt:lpstr>Prezentace aplikace PowerPoint</vt:lpstr>
      <vt:lpstr>Úloha obsluhované knihovny</vt:lpstr>
      <vt:lpstr>Prezentace aplikace PowerPoint</vt:lpstr>
      <vt:lpstr>Prezentace aplikace PowerPoint</vt:lpstr>
      <vt:lpstr>Standard pro dobrý fond</vt:lpstr>
      <vt:lpstr>Zásady tvorby KF</vt:lpstr>
      <vt:lpstr>Prezentace aplikace PowerPoint</vt:lpstr>
      <vt:lpstr>Základní součásti knihovního fondu</vt:lpstr>
      <vt:lpstr>Dobrý knihovní fond</vt:lpstr>
      <vt:lpstr>Základní fond, aktuální fond</vt:lpstr>
      <vt:lpstr>Výměnné fondy z dotace na výkon RF</vt:lpstr>
      <vt:lpstr>Zlatý fond literatury pro knihovny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Handicap Friendly a Rovný přístup</vt:lpstr>
      <vt:lpstr>Prezentace aplikace PowerPoint</vt:lpstr>
      <vt:lpstr>Prezentace aplikace PowerPoint</vt:lpstr>
      <vt:lpstr>KNIHOVNY MĚNÍ SVĚT</vt:lpstr>
      <vt:lpstr>Standardy v životě knihoven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PhDr. Marie Šedá</dc:creator>
  <cp:keywords>budoucnost;trendy</cp:keywords>
  <cp:lastModifiedBy>Marie Šedá</cp:lastModifiedBy>
  <cp:revision>525</cp:revision>
  <dcterms:created xsi:type="dcterms:W3CDTF">2016-04-21T08:49:53Z</dcterms:created>
  <dcterms:modified xsi:type="dcterms:W3CDTF">2019-11-25T20:52:50Z</dcterms:modified>
</cp:coreProperties>
</file>